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410" r:id="rId2"/>
    <p:sldId id="256" r:id="rId3"/>
    <p:sldId id="411" r:id="rId4"/>
    <p:sldId id="412" r:id="rId5"/>
    <p:sldId id="415" r:id="rId6"/>
    <p:sldId id="413" r:id="rId7"/>
    <p:sldId id="414" r:id="rId8"/>
    <p:sldId id="422" r:id="rId9"/>
    <p:sldId id="416" r:id="rId10"/>
    <p:sldId id="417" r:id="rId11"/>
    <p:sldId id="418" r:id="rId12"/>
    <p:sldId id="419" r:id="rId13"/>
    <p:sldId id="420" r:id="rId14"/>
    <p:sldId id="421" r:id="rId15"/>
    <p:sldId id="437" r:id="rId16"/>
    <p:sldId id="458" r:id="rId17"/>
    <p:sldId id="424" r:id="rId18"/>
    <p:sldId id="423" r:id="rId19"/>
    <p:sldId id="425" r:id="rId20"/>
    <p:sldId id="426" r:id="rId21"/>
    <p:sldId id="456" r:id="rId22"/>
    <p:sldId id="457" r:id="rId23"/>
    <p:sldId id="438" r:id="rId24"/>
    <p:sldId id="460" r:id="rId25"/>
    <p:sldId id="462" r:id="rId26"/>
    <p:sldId id="461" r:id="rId27"/>
    <p:sldId id="459" r:id="rId28"/>
    <p:sldId id="439" r:id="rId29"/>
    <p:sldId id="431" r:id="rId30"/>
    <p:sldId id="572" r:id="rId31"/>
    <p:sldId id="432" r:id="rId32"/>
    <p:sldId id="573" r:id="rId33"/>
    <p:sldId id="440" r:id="rId34"/>
    <p:sldId id="434" r:id="rId35"/>
    <p:sldId id="435" r:id="rId36"/>
    <p:sldId id="441" r:id="rId37"/>
    <p:sldId id="445" r:id="rId38"/>
    <p:sldId id="446" r:id="rId39"/>
    <p:sldId id="442" r:id="rId40"/>
    <p:sldId id="447" r:id="rId41"/>
    <p:sldId id="448" r:id="rId42"/>
    <p:sldId id="449" r:id="rId43"/>
    <p:sldId id="443" r:id="rId44"/>
    <p:sldId id="450" r:id="rId45"/>
    <p:sldId id="451" r:id="rId46"/>
    <p:sldId id="468" r:id="rId47"/>
    <p:sldId id="467" r:id="rId48"/>
    <p:sldId id="463" r:id="rId49"/>
    <p:sldId id="464" r:id="rId50"/>
    <p:sldId id="465" r:id="rId51"/>
    <p:sldId id="466" r:id="rId52"/>
    <p:sldId id="444" r:id="rId53"/>
    <p:sldId id="453" r:id="rId54"/>
    <p:sldId id="454" r:id="rId55"/>
    <p:sldId id="455" r:id="rId56"/>
    <p:sldId id="504" r:id="rId57"/>
    <p:sldId id="505" r:id="rId58"/>
    <p:sldId id="506" r:id="rId59"/>
    <p:sldId id="473" r:id="rId60"/>
    <p:sldId id="470" r:id="rId61"/>
    <p:sldId id="471" r:id="rId62"/>
    <p:sldId id="472" r:id="rId63"/>
    <p:sldId id="474" r:id="rId64"/>
    <p:sldId id="476" r:id="rId65"/>
    <p:sldId id="475" r:id="rId66"/>
    <p:sldId id="480" r:id="rId67"/>
    <p:sldId id="477" r:id="rId68"/>
    <p:sldId id="478" r:id="rId69"/>
    <p:sldId id="494" r:id="rId70"/>
    <p:sldId id="495" r:id="rId71"/>
    <p:sldId id="496" r:id="rId72"/>
    <p:sldId id="497" r:id="rId73"/>
    <p:sldId id="481" r:id="rId74"/>
    <p:sldId id="479" r:id="rId75"/>
    <p:sldId id="482" r:id="rId76"/>
    <p:sldId id="483" r:id="rId77"/>
    <p:sldId id="484" r:id="rId78"/>
    <p:sldId id="489" r:id="rId79"/>
    <p:sldId id="490" r:id="rId80"/>
    <p:sldId id="485" r:id="rId81"/>
    <p:sldId id="486" r:id="rId82"/>
    <p:sldId id="491" r:id="rId83"/>
    <p:sldId id="487" r:id="rId84"/>
    <p:sldId id="492" r:id="rId85"/>
    <p:sldId id="493" r:id="rId86"/>
    <p:sldId id="498" r:id="rId87"/>
    <p:sldId id="499" r:id="rId88"/>
    <p:sldId id="500" r:id="rId89"/>
    <p:sldId id="501" r:id="rId90"/>
    <p:sldId id="574" r:id="rId91"/>
    <p:sldId id="502" r:id="rId92"/>
    <p:sldId id="503" r:id="rId93"/>
    <p:sldId id="377" r:id="rId94"/>
    <p:sldId id="549" r:id="rId95"/>
    <p:sldId id="550" r:id="rId96"/>
    <p:sldId id="513" r:id="rId97"/>
    <p:sldId id="524" r:id="rId98"/>
    <p:sldId id="551" r:id="rId99"/>
    <p:sldId id="552" r:id="rId100"/>
    <p:sldId id="553" r:id="rId101"/>
    <p:sldId id="518" r:id="rId102"/>
    <p:sldId id="554" r:id="rId103"/>
    <p:sldId id="379" r:id="rId104"/>
    <p:sldId id="555" r:id="rId105"/>
    <p:sldId id="517" r:id="rId106"/>
    <p:sldId id="529" r:id="rId107"/>
    <p:sldId id="528" r:id="rId108"/>
    <p:sldId id="530" r:id="rId109"/>
    <p:sldId id="531" r:id="rId110"/>
    <p:sldId id="532" r:id="rId111"/>
    <p:sldId id="536" r:id="rId112"/>
    <p:sldId id="533" r:id="rId113"/>
    <p:sldId id="534" r:id="rId114"/>
    <p:sldId id="519" r:id="rId115"/>
    <p:sldId id="520" r:id="rId116"/>
    <p:sldId id="521" r:id="rId117"/>
    <p:sldId id="522" r:id="rId118"/>
    <p:sldId id="527" r:id="rId119"/>
    <p:sldId id="525" r:id="rId120"/>
    <p:sldId id="526" r:id="rId121"/>
    <p:sldId id="548" r:id="rId122"/>
    <p:sldId id="507" r:id="rId123"/>
    <p:sldId id="509" r:id="rId124"/>
    <p:sldId id="510" r:id="rId125"/>
    <p:sldId id="511" r:id="rId126"/>
    <p:sldId id="512" r:id="rId127"/>
    <p:sldId id="556" r:id="rId128"/>
    <p:sldId id="557" r:id="rId129"/>
    <p:sldId id="562" r:id="rId130"/>
    <p:sldId id="560" r:id="rId131"/>
    <p:sldId id="561" r:id="rId132"/>
    <p:sldId id="559" r:id="rId133"/>
    <p:sldId id="558" r:id="rId134"/>
    <p:sldId id="563" r:id="rId135"/>
    <p:sldId id="564" r:id="rId136"/>
    <p:sldId id="565" r:id="rId137"/>
    <p:sldId id="570" r:id="rId138"/>
    <p:sldId id="571" r:id="rId139"/>
    <p:sldId id="537" r:id="rId140"/>
    <p:sldId id="547" r:id="rId141"/>
    <p:sldId id="538" r:id="rId142"/>
    <p:sldId id="541" r:id="rId143"/>
    <p:sldId id="542" r:id="rId144"/>
    <p:sldId id="546" r:id="rId145"/>
    <p:sldId id="539" r:id="rId146"/>
    <p:sldId id="545" r:id="rId147"/>
    <p:sldId id="575" r:id="rId148"/>
    <p:sldId id="578" r:id="rId149"/>
    <p:sldId id="580" r:id="rId150"/>
    <p:sldId id="581" r:id="rId151"/>
    <p:sldId id="582" r:id="rId152"/>
    <p:sldId id="583" r:id="rId153"/>
    <p:sldId id="587" r:id="rId154"/>
    <p:sldId id="584" r:id="rId155"/>
    <p:sldId id="585" r:id="rId156"/>
    <p:sldId id="586" r:id="rId157"/>
    <p:sldId id="589" r:id="rId158"/>
    <p:sldId id="588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day’s Event" id="{93F1A5E1-FD92-430C-93D4-728FAFCD71B1}">
          <p14:sldIdLst>
            <p14:sldId id="410"/>
            <p14:sldId id="256"/>
            <p14:sldId id="411"/>
            <p14:sldId id="412"/>
            <p14:sldId id="415"/>
            <p14:sldId id="413"/>
            <p14:sldId id="414"/>
          </p14:sldIdLst>
        </p14:section>
        <p14:section name="Upcoming Event" id="{71A1BA4E-F89A-44CF-BD8F-BDF142A293A2}">
          <p14:sldIdLst>
            <p14:sldId id="422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List Courses Skills" id="{52DAB5D5-3773-416B-B737-7ED9F8B51183}">
          <p14:sldIdLst>
            <p14:sldId id="437"/>
            <p14:sldId id="458"/>
            <p14:sldId id="424"/>
          </p14:sldIdLst>
        </p14:section>
        <p14:section name="View Enrollment per Courses" id="{A9E7CF77-39CF-415A-89E5-2CDDD7B963A4}">
          <p14:sldIdLst>
            <p14:sldId id="423"/>
            <p14:sldId id="425"/>
            <p14:sldId id="426"/>
            <p14:sldId id="456"/>
            <p14:sldId id="457"/>
          </p14:sldIdLst>
        </p14:section>
        <p14:section name="View Performance Learner Under per Courses" id="{38AC2D77-2D2F-404C-AE1D-F5C173D6ECB2}">
          <p14:sldIdLst>
            <p14:sldId id="438"/>
            <p14:sldId id="460"/>
            <p14:sldId id="462"/>
            <p14:sldId id="461"/>
            <p14:sldId id="459"/>
          </p14:sldIdLst>
        </p14:section>
        <p14:section name="Description" id="{766E2C4E-A97A-4AB7-A6D2-A6DD709BD61B}">
          <p14:sldIdLst>
            <p14:sldId id="439"/>
            <p14:sldId id="431"/>
            <p14:sldId id="572"/>
            <p14:sldId id="432"/>
            <p14:sldId id="573"/>
          </p14:sldIdLst>
        </p14:section>
        <p14:section name="Content Material" id="{ED6DC136-6D1A-4831-90C8-2BCFA9E1645B}">
          <p14:sldIdLst>
            <p14:sldId id="440"/>
            <p14:sldId id="434"/>
            <p14:sldId id="435"/>
          </p14:sldIdLst>
        </p14:section>
        <p14:section name="Article" id="{CC593ABB-0339-41D7-AD53-80CB237BC7EB}">
          <p14:sldIdLst>
            <p14:sldId id="441"/>
            <p14:sldId id="445"/>
            <p14:sldId id="446"/>
          </p14:sldIdLst>
        </p14:section>
        <p14:section name="Assignment" id="{34939402-05BE-4910-9E0B-0327B1D2FE3D}">
          <p14:sldIdLst>
            <p14:sldId id="442"/>
            <p14:sldId id="447"/>
            <p14:sldId id="448"/>
            <p14:sldId id="449"/>
          </p14:sldIdLst>
        </p14:section>
        <p14:section name="Discussion" id="{1D665FAC-DED9-4589-B269-925436EB76AF}">
          <p14:sldIdLst>
            <p14:sldId id="443"/>
            <p14:sldId id="450"/>
            <p14:sldId id="451"/>
            <p14:sldId id="468"/>
            <p14:sldId id="467"/>
            <p14:sldId id="463"/>
            <p14:sldId id="464"/>
            <p14:sldId id="465"/>
            <p14:sldId id="466"/>
          </p14:sldIdLst>
        </p14:section>
        <p14:section name="Document" id="{4DA3C6DC-627E-45C0-9C7C-2EAF18C0DE66}">
          <p14:sldIdLst>
            <p14:sldId id="444"/>
            <p14:sldId id="453"/>
            <p14:sldId id="454"/>
            <p14:sldId id="455"/>
            <p14:sldId id="504"/>
            <p14:sldId id="505"/>
            <p14:sldId id="506"/>
          </p14:sldIdLst>
        </p14:section>
        <p14:section name="Video" id="{21B92820-6156-4BC5-8838-5C617AB268A7}">
          <p14:sldIdLst>
            <p14:sldId id="473"/>
            <p14:sldId id="470"/>
            <p14:sldId id="471"/>
            <p14:sldId id="472"/>
          </p14:sldIdLst>
        </p14:section>
        <p14:section name="Quiz" id="{98C382EC-750A-4D55-840A-D3C282164C76}">
          <p14:sldIdLst>
            <p14:sldId id="474"/>
            <p14:sldId id="476"/>
            <p14:sldId id="475"/>
          </p14:sldIdLst>
        </p14:section>
        <p14:section name="Grade" id="{220240A1-3AD1-412F-A55F-523E7113B79F}">
          <p14:sldIdLst>
            <p14:sldId id="480"/>
            <p14:sldId id="477"/>
            <p14:sldId id="478"/>
            <p14:sldId id="494"/>
            <p14:sldId id="495"/>
            <p14:sldId id="496"/>
            <p14:sldId id="497"/>
          </p14:sldIdLst>
        </p14:section>
        <p14:section name="Submitted Assignment" id="{CC3EC023-CFFA-4D3C-B8E6-BE317E452921}">
          <p14:sldIdLst>
            <p14:sldId id="481"/>
            <p14:sldId id="479"/>
            <p14:sldId id="482"/>
            <p14:sldId id="483"/>
            <p14:sldId id="484"/>
            <p14:sldId id="489"/>
            <p14:sldId id="490"/>
            <p14:sldId id="485"/>
            <p14:sldId id="486"/>
            <p14:sldId id="491"/>
            <p14:sldId id="487"/>
            <p14:sldId id="492"/>
            <p14:sldId id="493"/>
          </p14:sldIdLst>
        </p14:section>
        <p14:section name="Youtube" id="{7ACF1344-D508-46E3-B6ED-C1CD3817A8BA}">
          <p14:sldIdLst>
            <p14:sldId id="498"/>
            <p14:sldId id="499"/>
            <p14:sldId id="500"/>
            <p14:sldId id="501"/>
            <p14:sldId id="574"/>
            <p14:sldId id="502"/>
            <p14:sldId id="503"/>
          </p14:sldIdLst>
        </p14:section>
        <p14:section name="Offline Class" id="{54D3CA8E-DF6D-4C38-A475-24B7BC196BA1}">
          <p14:sldIdLst>
            <p14:sldId id="377"/>
            <p14:sldId id="549"/>
            <p14:sldId id="550"/>
            <p14:sldId id="513"/>
            <p14:sldId id="524"/>
            <p14:sldId id="551"/>
            <p14:sldId id="552"/>
            <p14:sldId id="553"/>
            <p14:sldId id="518"/>
            <p14:sldId id="554"/>
            <p14:sldId id="379"/>
            <p14:sldId id="555"/>
          </p14:sldIdLst>
        </p14:section>
        <p14:section name="Live Session (Pintar)" id="{41AEBDBD-C355-46EE-AAD4-5344662454CD}">
          <p14:sldIdLst>
            <p14:sldId id="517"/>
            <p14:sldId id="529"/>
            <p14:sldId id="528"/>
            <p14:sldId id="530"/>
            <p14:sldId id="531"/>
            <p14:sldId id="532"/>
            <p14:sldId id="536"/>
            <p14:sldId id="533"/>
            <p14:sldId id="534"/>
          </p14:sldIdLst>
        </p14:section>
        <p14:section name="Live Session (Other)" id="{039FA815-C8DA-4A83-823E-63910A96D06F}">
          <p14:sldIdLst>
            <p14:sldId id="519"/>
            <p14:sldId id="520"/>
            <p14:sldId id="521"/>
            <p14:sldId id="522"/>
            <p14:sldId id="527"/>
            <p14:sldId id="525"/>
            <p14:sldId id="526"/>
            <p14:sldId id="548"/>
          </p14:sldIdLst>
        </p14:section>
        <p14:section name="Notes" id="{C8210E52-70C2-4C53-8025-C70A667EA7EC}">
          <p14:sldIdLst>
            <p14:sldId id="507"/>
            <p14:sldId id="509"/>
            <p14:sldId id="510"/>
            <p14:sldId id="511"/>
            <p14:sldId id="512"/>
          </p14:sldIdLst>
        </p14:section>
        <p14:section name="Forum" id="{D4414588-907F-4950-A7DD-453BDFAACD5D}">
          <p14:sldIdLst>
            <p14:sldId id="556"/>
            <p14:sldId id="557"/>
            <p14:sldId id="562"/>
            <p14:sldId id="560"/>
            <p14:sldId id="561"/>
            <p14:sldId id="559"/>
            <p14:sldId id="558"/>
            <p14:sldId id="563"/>
            <p14:sldId id="564"/>
          </p14:sldIdLst>
        </p14:section>
        <p14:section name="Comments" id="{EA1B1992-2AEC-4698-B544-57F5A793CF8B}">
          <p14:sldIdLst>
            <p14:sldId id="565"/>
            <p14:sldId id="570"/>
            <p14:sldId id="571"/>
          </p14:sldIdLst>
        </p14:section>
        <p14:section name="Sertifikat (Learner)" id="{7E4EB419-671A-49E7-B59F-9E367DC1E92D}">
          <p14:sldIdLst>
            <p14:sldId id="537"/>
            <p14:sldId id="547"/>
            <p14:sldId id="538"/>
            <p14:sldId id="541"/>
            <p14:sldId id="542"/>
            <p14:sldId id="546"/>
            <p14:sldId id="539"/>
            <p14:sldId id="545"/>
          </p14:sldIdLst>
        </p14:section>
        <p14:section name="53 Offline Class (summary all offline class in that courses)" id="{728DB754-DCD2-4770-A466-49CFF8C4F190}">
          <p14:sldIdLst>
            <p14:sldId id="575"/>
            <p14:sldId id="578"/>
            <p14:sldId id="580"/>
          </p14:sldIdLst>
        </p14:section>
        <p14:section name="Unfinish Grading" id="{107C439F-D4E0-4DF5-A348-1B3D2AC2E974}">
          <p14:sldIdLst>
            <p14:sldId id="581"/>
            <p14:sldId id="582"/>
            <p14:sldId id="583"/>
            <p14:sldId id="587"/>
            <p14:sldId id="584"/>
            <p14:sldId id="585"/>
            <p14:sldId id="586"/>
            <p14:sldId id="589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8609D-24F7-4547-9FD8-E5899D6E2402}" v="115" dt="2025-03-02T16:47:52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41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6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microsoft.com/office/2016/11/relationships/changesInfo" Target="changesInfos/changesInfo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ida Adriani" userId="c272068ced7e37e3" providerId="LiveId" clId="{ABC8609D-24F7-4547-9FD8-E5899D6E2402}"/>
    <pc:docChg chg="undo custSel addSld delSld modSld sldOrd modMainMaster addSection modSection">
      <pc:chgData name="Frida Adriani" userId="c272068ced7e37e3" providerId="LiveId" clId="{ABC8609D-24F7-4547-9FD8-E5899D6E2402}" dt="2025-03-02T16:48:37.601" v="1176" actId="14100"/>
      <pc:docMkLst>
        <pc:docMk/>
      </pc:docMkLst>
      <pc:sldChg chg="addSp modSp del">
        <pc:chgData name="Frida Adriani" userId="c272068ced7e37e3" providerId="LiveId" clId="{ABC8609D-24F7-4547-9FD8-E5899D6E2402}" dt="2025-02-21T08:54:38.500" v="35" actId="47"/>
        <pc:sldMkLst>
          <pc:docMk/>
          <pc:sldMk cId="1898040226" sldId="257"/>
        </pc:sldMkLst>
      </pc:sldChg>
      <pc:sldChg chg="add del ord">
        <pc:chgData name="Frida Adriani" userId="c272068ced7e37e3" providerId="LiveId" clId="{ABC8609D-24F7-4547-9FD8-E5899D6E2402}" dt="2025-02-21T15:59:22.939" v="713"/>
        <pc:sldMkLst>
          <pc:docMk/>
          <pc:sldMk cId="445273006" sldId="377"/>
        </pc:sldMkLst>
      </pc:sldChg>
      <pc:sldChg chg="addSp modSp del mod">
        <pc:chgData name="Frida Adriani" userId="c272068ced7e37e3" providerId="LiveId" clId="{ABC8609D-24F7-4547-9FD8-E5899D6E2402}" dt="2025-02-21T08:58:28.841" v="48" actId="47"/>
        <pc:sldMkLst>
          <pc:docMk/>
          <pc:sldMk cId="3241948046" sldId="378"/>
        </pc:sldMkLst>
      </pc:sldChg>
      <pc:sldChg chg="addSp modSp add del mod ord">
        <pc:chgData name="Frida Adriani" userId="c272068ced7e37e3" providerId="LiveId" clId="{ABC8609D-24F7-4547-9FD8-E5899D6E2402}" dt="2025-02-21T15:59:22.939" v="713"/>
        <pc:sldMkLst>
          <pc:docMk/>
          <pc:sldMk cId="3160078524" sldId="379"/>
        </pc:sldMkLst>
      </pc:sldChg>
      <pc:sldChg chg="addSp delSp modSp del mod ord">
        <pc:chgData name="Frida Adriani" userId="c272068ced7e37e3" providerId="LiveId" clId="{ABC8609D-24F7-4547-9FD8-E5899D6E2402}" dt="2025-02-21T15:59:20.844" v="712" actId="47"/>
        <pc:sldMkLst>
          <pc:docMk/>
          <pc:sldMk cId="604545269" sldId="380"/>
        </pc:sldMkLst>
      </pc:sldChg>
      <pc:sldChg chg="modSp mod">
        <pc:chgData name="Frida Adriani" userId="c272068ced7e37e3" providerId="LiveId" clId="{ABC8609D-24F7-4547-9FD8-E5899D6E2402}" dt="2025-02-21T16:31:02.421" v="842" actId="27636"/>
        <pc:sldMkLst>
          <pc:docMk/>
          <pc:sldMk cId="1378366695" sldId="423"/>
        </pc:sldMkLst>
        <pc:spChg chg="mod">
          <ac:chgData name="Frida Adriani" userId="c272068ced7e37e3" providerId="LiveId" clId="{ABC8609D-24F7-4547-9FD8-E5899D6E2402}" dt="2025-02-21T16:31:02.421" v="842" actId="27636"/>
          <ac:spMkLst>
            <pc:docMk/>
            <pc:sldMk cId="1378366695" sldId="423"/>
            <ac:spMk id="3" creationId="{8BBB146C-0690-1957-C328-833475EC297B}"/>
          </ac:spMkLst>
        </pc:spChg>
      </pc:sldChg>
      <pc:sldChg chg="addSp delSp modSp mod">
        <pc:chgData name="Frida Adriani" userId="c272068ced7e37e3" providerId="LiveId" clId="{ABC8609D-24F7-4547-9FD8-E5899D6E2402}" dt="2025-03-01T16:23:33.860" v="971" actId="12789"/>
        <pc:sldMkLst>
          <pc:docMk/>
          <pc:sldMk cId="2990864464" sldId="431"/>
        </pc:sldMkLst>
        <pc:picChg chg="add mod">
          <ac:chgData name="Frida Adriani" userId="c272068ced7e37e3" providerId="LiveId" clId="{ABC8609D-24F7-4547-9FD8-E5899D6E2402}" dt="2025-03-01T16:23:33.860" v="971" actId="12789"/>
          <ac:picMkLst>
            <pc:docMk/>
            <pc:sldMk cId="2990864464" sldId="431"/>
            <ac:picMk id="3" creationId="{1CB9E285-815F-8072-ACDA-19586A3E652C}"/>
          </ac:picMkLst>
        </pc:picChg>
        <pc:picChg chg="del">
          <ac:chgData name="Frida Adriani" userId="c272068ced7e37e3" providerId="LiveId" clId="{ABC8609D-24F7-4547-9FD8-E5899D6E2402}" dt="2025-03-01T16:22:29.324" v="955" actId="478"/>
          <ac:picMkLst>
            <pc:docMk/>
            <pc:sldMk cId="2990864464" sldId="431"/>
            <ac:picMk id="4" creationId="{D895A5B6-E558-42F6-A144-8480023F6895}"/>
          </ac:picMkLst>
        </pc:picChg>
        <pc:picChg chg="add del mod">
          <ac:chgData name="Frida Adriani" userId="c272068ced7e37e3" providerId="LiveId" clId="{ABC8609D-24F7-4547-9FD8-E5899D6E2402}" dt="2025-03-01T16:23:21.130" v="965" actId="21"/>
          <ac:picMkLst>
            <pc:docMk/>
            <pc:sldMk cId="2990864464" sldId="431"/>
            <ac:picMk id="6" creationId="{22B553EC-DFE4-FCA5-0716-0EA9F665F388}"/>
          </ac:picMkLst>
        </pc:picChg>
      </pc:sldChg>
      <pc:sldChg chg="addSp delSp modSp mod">
        <pc:chgData name="Frida Adriani" userId="c272068ced7e37e3" providerId="LiveId" clId="{ABC8609D-24F7-4547-9FD8-E5899D6E2402}" dt="2025-03-01T16:23:28.283" v="969" actId="12789"/>
        <pc:sldMkLst>
          <pc:docMk/>
          <pc:sldMk cId="2788471953" sldId="432"/>
        </pc:sldMkLst>
        <pc:picChg chg="del">
          <ac:chgData name="Frida Adriani" userId="c272068ced7e37e3" providerId="LiveId" clId="{ABC8609D-24F7-4547-9FD8-E5899D6E2402}" dt="2025-03-01T16:22:30.839" v="956" actId="478"/>
          <ac:picMkLst>
            <pc:docMk/>
            <pc:sldMk cId="2788471953" sldId="432"/>
            <ac:picMk id="3" creationId="{BB0BA0FD-5682-F8EB-B68D-84D0C2522EF2}"/>
          </ac:picMkLst>
        </pc:picChg>
        <pc:picChg chg="add mod">
          <ac:chgData name="Frida Adriani" userId="c272068ced7e37e3" providerId="LiveId" clId="{ABC8609D-24F7-4547-9FD8-E5899D6E2402}" dt="2025-03-01T16:23:28.283" v="969" actId="12789"/>
          <ac:picMkLst>
            <pc:docMk/>
            <pc:sldMk cId="2788471953" sldId="432"/>
            <ac:picMk id="6" creationId="{22B553EC-DFE4-FCA5-0716-0EA9F665F388}"/>
          </ac:picMkLst>
        </pc:picChg>
      </pc:sldChg>
      <pc:sldChg chg="modSp mod">
        <pc:chgData name="Frida Adriani" userId="c272068ced7e37e3" providerId="LiveId" clId="{ABC8609D-24F7-4547-9FD8-E5899D6E2402}" dt="2025-02-21T16:31:02.421" v="843" actId="27636"/>
        <pc:sldMkLst>
          <pc:docMk/>
          <pc:sldMk cId="3426842396" sldId="481"/>
        </pc:sldMkLst>
        <pc:spChg chg="mod">
          <ac:chgData name="Frida Adriani" userId="c272068ced7e37e3" providerId="LiveId" clId="{ABC8609D-24F7-4547-9FD8-E5899D6E2402}" dt="2025-02-21T16:31:02.421" v="843" actId="27636"/>
          <ac:spMkLst>
            <pc:docMk/>
            <pc:sldMk cId="3426842396" sldId="481"/>
            <ac:spMk id="3" creationId="{0925F72D-701D-B954-C952-1125E18CEAFB}"/>
          </ac:spMkLst>
        </pc:spChg>
      </pc:sldChg>
      <pc:sldChg chg="ord">
        <pc:chgData name="Frida Adriani" userId="c272068ced7e37e3" providerId="LiveId" clId="{ABC8609D-24F7-4547-9FD8-E5899D6E2402}" dt="2025-02-21T09:15:57.792" v="154"/>
        <pc:sldMkLst>
          <pc:docMk/>
          <pc:sldMk cId="221391294" sldId="498"/>
        </pc:sldMkLst>
      </pc:sldChg>
      <pc:sldChg chg="ord">
        <pc:chgData name="Frida Adriani" userId="c272068ced7e37e3" providerId="LiveId" clId="{ABC8609D-24F7-4547-9FD8-E5899D6E2402}" dt="2025-02-21T09:15:57.792" v="154"/>
        <pc:sldMkLst>
          <pc:docMk/>
          <pc:sldMk cId="280061470" sldId="499"/>
        </pc:sldMkLst>
      </pc:sldChg>
      <pc:sldChg chg="ord">
        <pc:chgData name="Frida Adriani" userId="c272068ced7e37e3" providerId="LiveId" clId="{ABC8609D-24F7-4547-9FD8-E5899D6E2402}" dt="2025-02-21T09:15:57.792" v="154"/>
        <pc:sldMkLst>
          <pc:docMk/>
          <pc:sldMk cId="4075126583" sldId="500"/>
        </pc:sldMkLst>
      </pc:sldChg>
      <pc:sldChg chg="delSp ord">
        <pc:chgData name="Frida Adriani" userId="c272068ced7e37e3" providerId="LiveId" clId="{ABC8609D-24F7-4547-9FD8-E5899D6E2402}" dt="2025-03-01T16:58:05.054" v="973" actId="478"/>
        <pc:sldMkLst>
          <pc:docMk/>
          <pc:sldMk cId="646805787" sldId="501"/>
        </pc:sldMkLst>
        <pc:picChg chg="del">
          <ac:chgData name="Frida Adriani" userId="c272068ced7e37e3" providerId="LiveId" clId="{ABC8609D-24F7-4547-9FD8-E5899D6E2402}" dt="2025-03-01T16:58:05.054" v="973" actId="478"/>
          <ac:picMkLst>
            <pc:docMk/>
            <pc:sldMk cId="646805787" sldId="501"/>
            <ac:picMk id="1026" creationId="{22D6F03F-E4F1-C7A0-54FB-409234BD4E10}"/>
          </ac:picMkLst>
        </pc:picChg>
      </pc:sldChg>
      <pc:sldChg chg="ord">
        <pc:chgData name="Frida Adriani" userId="c272068ced7e37e3" providerId="LiveId" clId="{ABC8609D-24F7-4547-9FD8-E5899D6E2402}" dt="2025-02-21T09:15:57.792" v="154"/>
        <pc:sldMkLst>
          <pc:docMk/>
          <pc:sldMk cId="1646097120" sldId="502"/>
        </pc:sldMkLst>
      </pc:sldChg>
      <pc:sldChg chg="ord">
        <pc:chgData name="Frida Adriani" userId="c272068ced7e37e3" providerId="LiveId" clId="{ABC8609D-24F7-4547-9FD8-E5899D6E2402}" dt="2025-02-21T09:15:57.792" v="154"/>
        <pc:sldMkLst>
          <pc:docMk/>
          <pc:sldMk cId="3476187516" sldId="503"/>
        </pc:sldMkLst>
      </pc:sldChg>
      <pc:sldChg chg="ord">
        <pc:chgData name="Frida Adriani" userId="c272068ced7e37e3" providerId="LiveId" clId="{ABC8609D-24F7-4547-9FD8-E5899D6E2402}" dt="2025-02-21T13:21:01.249" v="319"/>
        <pc:sldMkLst>
          <pc:docMk/>
          <pc:sldMk cId="2025920783" sldId="507"/>
        </pc:sldMkLst>
      </pc:sldChg>
      <pc:sldChg chg="del ord">
        <pc:chgData name="Frida Adriani" userId="c272068ced7e37e3" providerId="LiveId" clId="{ABC8609D-24F7-4547-9FD8-E5899D6E2402}" dt="2025-02-21T16:25:19.688" v="826" actId="47"/>
        <pc:sldMkLst>
          <pc:docMk/>
          <pc:sldMk cId="2978723433" sldId="508"/>
        </pc:sldMkLst>
      </pc:sldChg>
      <pc:sldChg chg="addSp modSp ord">
        <pc:chgData name="Frida Adriani" userId="c272068ced7e37e3" providerId="LiveId" clId="{ABC8609D-24F7-4547-9FD8-E5899D6E2402}" dt="2025-02-21T16:25:28.130" v="829" actId="14100"/>
        <pc:sldMkLst>
          <pc:docMk/>
          <pc:sldMk cId="3850712" sldId="509"/>
        </pc:sldMkLst>
        <pc:picChg chg="add mod">
          <ac:chgData name="Frida Adriani" userId="c272068ced7e37e3" providerId="LiveId" clId="{ABC8609D-24F7-4547-9FD8-E5899D6E2402}" dt="2025-02-21T16:25:28.130" v="829" actId="14100"/>
          <ac:picMkLst>
            <pc:docMk/>
            <pc:sldMk cId="3850712" sldId="509"/>
            <ac:picMk id="1026" creationId="{FD6D26A4-6BA8-4412-EE2B-78C61A5B7FA5}"/>
          </ac:picMkLst>
        </pc:picChg>
      </pc:sldChg>
      <pc:sldChg chg="addSp modSp ord">
        <pc:chgData name="Frida Adriani" userId="c272068ced7e37e3" providerId="LiveId" clId="{ABC8609D-24F7-4547-9FD8-E5899D6E2402}" dt="2025-02-21T16:25:39.231" v="832" actId="14100"/>
        <pc:sldMkLst>
          <pc:docMk/>
          <pc:sldMk cId="399332391" sldId="510"/>
        </pc:sldMkLst>
        <pc:picChg chg="add mod">
          <ac:chgData name="Frida Adriani" userId="c272068ced7e37e3" providerId="LiveId" clId="{ABC8609D-24F7-4547-9FD8-E5899D6E2402}" dt="2025-02-21T16:25:39.231" v="832" actId="14100"/>
          <ac:picMkLst>
            <pc:docMk/>
            <pc:sldMk cId="399332391" sldId="510"/>
            <ac:picMk id="2050" creationId="{7187C68F-8B62-A46C-5874-1E4D2B56B41C}"/>
          </ac:picMkLst>
        </pc:picChg>
      </pc:sldChg>
      <pc:sldChg chg="addSp modSp ord">
        <pc:chgData name="Frida Adriani" userId="c272068ced7e37e3" providerId="LiveId" clId="{ABC8609D-24F7-4547-9FD8-E5899D6E2402}" dt="2025-02-21T16:25:54.693" v="835" actId="14100"/>
        <pc:sldMkLst>
          <pc:docMk/>
          <pc:sldMk cId="293390433" sldId="511"/>
        </pc:sldMkLst>
        <pc:picChg chg="add mod">
          <ac:chgData name="Frida Adriani" userId="c272068ced7e37e3" providerId="LiveId" clId="{ABC8609D-24F7-4547-9FD8-E5899D6E2402}" dt="2025-02-21T16:25:54.693" v="835" actId="14100"/>
          <ac:picMkLst>
            <pc:docMk/>
            <pc:sldMk cId="293390433" sldId="511"/>
            <ac:picMk id="3074" creationId="{59824E2D-3A8F-43E8-6D05-48C4073F7103}"/>
          </ac:picMkLst>
        </pc:picChg>
      </pc:sldChg>
      <pc:sldChg chg="addSp modSp ord">
        <pc:chgData name="Frida Adriani" userId="c272068ced7e37e3" providerId="LiveId" clId="{ABC8609D-24F7-4547-9FD8-E5899D6E2402}" dt="2025-02-21T16:26:06.305" v="838" actId="14100"/>
        <pc:sldMkLst>
          <pc:docMk/>
          <pc:sldMk cId="1515831880" sldId="512"/>
        </pc:sldMkLst>
        <pc:picChg chg="add mod">
          <ac:chgData name="Frida Adriani" userId="c272068ced7e37e3" providerId="LiveId" clId="{ABC8609D-24F7-4547-9FD8-E5899D6E2402}" dt="2025-02-21T16:26:06.305" v="838" actId="14100"/>
          <ac:picMkLst>
            <pc:docMk/>
            <pc:sldMk cId="1515831880" sldId="512"/>
            <ac:picMk id="4098" creationId="{EA7C9F0D-AFA7-0677-EFA0-4B1FD5EB470B}"/>
          </ac:picMkLst>
        </pc:picChg>
      </pc:sldChg>
      <pc:sldChg chg="addSp delSp modSp add del mod ord">
        <pc:chgData name="Frida Adriani" userId="c272068ced7e37e3" providerId="LiveId" clId="{ABC8609D-24F7-4547-9FD8-E5899D6E2402}" dt="2025-02-21T15:59:22.939" v="713"/>
        <pc:sldMkLst>
          <pc:docMk/>
          <pc:sldMk cId="363534283" sldId="513"/>
        </pc:sldMkLst>
        <pc:picChg chg="add del mod">
          <ac:chgData name="Frida Adriani" userId="c272068ced7e37e3" providerId="LiveId" clId="{ABC8609D-24F7-4547-9FD8-E5899D6E2402}" dt="2025-02-21T08:54:27.578" v="31" actId="1076"/>
          <ac:picMkLst>
            <pc:docMk/>
            <pc:sldMk cId="363534283" sldId="513"/>
            <ac:picMk id="3" creationId="{045CAE12-12AE-4530-23E0-E296431491EF}"/>
          </ac:picMkLst>
        </pc:picChg>
      </pc:sldChg>
      <pc:sldChg chg="addSp delSp modSp add del mod ord">
        <pc:chgData name="Frida Adriani" userId="c272068ced7e37e3" providerId="LiveId" clId="{ABC8609D-24F7-4547-9FD8-E5899D6E2402}" dt="2025-02-21T15:59:20.844" v="712" actId="47"/>
        <pc:sldMkLst>
          <pc:docMk/>
          <pc:sldMk cId="4193629526" sldId="514"/>
        </pc:sldMkLst>
      </pc:sldChg>
      <pc:sldChg chg="addSp modSp add del mod ord setBg">
        <pc:chgData name="Frida Adriani" userId="c272068ced7e37e3" providerId="LiveId" clId="{ABC8609D-24F7-4547-9FD8-E5899D6E2402}" dt="2025-02-21T15:59:20.844" v="712" actId="47"/>
        <pc:sldMkLst>
          <pc:docMk/>
          <pc:sldMk cId="1019449838" sldId="515"/>
        </pc:sldMkLst>
      </pc:sldChg>
      <pc:sldChg chg="addSp delSp modSp add del mod ord replId">
        <pc:chgData name="Frida Adriani" userId="c272068ced7e37e3" providerId="LiveId" clId="{ABC8609D-24F7-4547-9FD8-E5899D6E2402}" dt="2025-02-21T15:59:20.844" v="712" actId="47"/>
        <pc:sldMkLst>
          <pc:docMk/>
          <pc:sldMk cId="3911692709" sldId="516"/>
        </pc:sldMkLst>
      </pc:sldChg>
      <pc:sldChg chg="modSp add del mod ord">
        <pc:chgData name="Frida Adriani" userId="c272068ced7e37e3" providerId="LiveId" clId="{ABC8609D-24F7-4547-9FD8-E5899D6E2402}" dt="2025-02-21T13:35:55.920" v="377"/>
        <pc:sldMkLst>
          <pc:docMk/>
          <pc:sldMk cId="2831592300" sldId="517"/>
        </pc:sldMkLst>
        <pc:spChg chg="mod">
          <ac:chgData name="Frida Adriani" userId="c272068ced7e37e3" providerId="LiveId" clId="{ABC8609D-24F7-4547-9FD8-E5899D6E2402}" dt="2025-02-21T09:15:44.505" v="152" actId="20577"/>
          <ac:spMkLst>
            <pc:docMk/>
            <pc:sldMk cId="2831592300" sldId="517"/>
            <ac:spMk id="3" creationId="{1FF922DA-885F-09A2-1540-26E31891CA61}"/>
          </ac:spMkLst>
        </pc:spChg>
      </pc:sldChg>
      <pc:sldChg chg="add">
        <pc:chgData name="Frida Adriani" userId="c272068ced7e37e3" providerId="LiveId" clId="{ABC8609D-24F7-4547-9FD8-E5899D6E2402}" dt="2025-02-21T15:59:22.939" v="713"/>
        <pc:sldMkLst>
          <pc:docMk/>
          <pc:sldMk cId="1650172419" sldId="518"/>
        </pc:sldMkLst>
      </pc:sldChg>
      <pc:sldChg chg="add del ord replId">
        <pc:chgData name="Frida Adriani" userId="c272068ced7e37e3" providerId="LiveId" clId="{ABC8609D-24F7-4547-9FD8-E5899D6E2402}" dt="2025-02-21T09:17:10.237" v="173" actId="47"/>
        <pc:sldMkLst>
          <pc:docMk/>
          <pc:sldMk cId="2473659396" sldId="518"/>
        </pc:sldMkLst>
      </pc:sldChg>
      <pc:sldChg chg="modSp add mod ord">
        <pc:chgData name="Frida Adriani" userId="c272068ced7e37e3" providerId="LiveId" clId="{ABC8609D-24F7-4547-9FD8-E5899D6E2402}" dt="2025-02-21T13:21:22.231" v="321"/>
        <pc:sldMkLst>
          <pc:docMk/>
          <pc:sldMk cId="2918400419" sldId="519"/>
        </pc:sldMkLst>
        <pc:spChg chg="mod">
          <ac:chgData name="Frida Adriani" userId="c272068ced7e37e3" providerId="LiveId" clId="{ABC8609D-24F7-4547-9FD8-E5899D6E2402}" dt="2025-02-21T09:16:25.522" v="163" actId="20577"/>
          <ac:spMkLst>
            <pc:docMk/>
            <pc:sldMk cId="2918400419" sldId="519"/>
            <ac:spMk id="3" creationId="{4C964181-66D6-5AEE-3A60-937AF0310497}"/>
          </ac:spMkLst>
        </pc:spChg>
      </pc:sldChg>
      <pc:sldChg chg="addSp delSp modSp add mod ord replId">
        <pc:chgData name="Frida Adriani" userId="c272068ced7e37e3" providerId="LiveId" clId="{ABC8609D-24F7-4547-9FD8-E5899D6E2402}" dt="2025-02-21T13:21:22.231" v="321"/>
        <pc:sldMkLst>
          <pc:docMk/>
          <pc:sldMk cId="4073554800" sldId="520"/>
        </pc:sldMkLst>
        <pc:spChg chg="add mod">
          <ac:chgData name="Frida Adriani" userId="c272068ced7e37e3" providerId="LiveId" clId="{ABC8609D-24F7-4547-9FD8-E5899D6E2402}" dt="2025-02-21T09:29:11.942" v="283"/>
          <ac:spMkLst>
            <pc:docMk/>
            <pc:sldMk cId="4073554800" sldId="520"/>
            <ac:spMk id="2" creationId="{70BEAD91-2FB9-548E-2087-38323784688A}"/>
          </ac:spMkLst>
        </pc:spChg>
        <pc:picChg chg="add mod">
          <ac:chgData name="Frida Adriani" userId="c272068ced7e37e3" providerId="LiveId" clId="{ABC8609D-24F7-4547-9FD8-E5899D6E2402}" dt="2025-02-21T09:28:28.454" v="272" actId="12789"/>
          <ac:picMkLst>
            <pc:docMk/>
            <pc:sldMk cId="4073554800" sldId="520"/>
            <ac:picMk id="5" creationId="{19A301D6-F145-6019-4DF6-AB64C4F90065}"/>
          </ac:picMkLst>
        </pc:picChg>
      </pc:sldChg>
      <pc:sldChg chg="addSp delSp modSp add mod ord">
        <pc:chgData name="Frida Adriani" userId="c272068ced7e37e3" providerId="LiveId" clId="{ABC8609D-24F7-4547-9FD8-E5899D6E2402}" dt="2025-02-21T13:49:01.485" v="459" actId="1076"/>
        <pc:sldMkLst>
          <pc:docMk/>
          <pc:sldMk cId="1287651473" sldId="521"/>
        </pc:sldMkLst>
        <pc:spChg chg="add mod">
          <ac:chgData name="Frida Adriani" userId="c272068ced7e37e3" providerId="LiveId" clId="{ABC8609D-24F7-4547-9FD8-E5899D6E2402}" dt="2025-02-21T13:36:38.749" v="412" actId="1076"/>
          <ac:spMkLst>
            <pc:docMk/>
            <pc:sldMk cId="1287651473" sldId="521"/>
            <ac:spMk id="13" creationId="{E584D647-50CB-D8D6-1DA7-8957CDB3B44D}"/>
          </ac:spMkLst>
        </pc:spChg>
        <pc:spChg chg="add mod">
          <ac:chgData name="Frida Adriani" userId="c272068ced7e37e3" providerId="LiveId" clId="{ABC8609D-24F7-4547-9FD8-E5899D6E2402}" dt="2025-02-21T13:36:53.308" v="417" actId="20577"/>
          <ac:spMkLst>
            <pc:docMk/>
            <pc:sldMk cId="1287651473" sldId="521"/>
            <ac:spMk id="15" creationId="{E4D9C78F-0472-3898-BDED-585C64C58F6D}"/>
          </ac:spMkLst>
        </pc:spChg>
        <pc:spChg chg="add mod">
          <ac:chgData name="Frida Adriani" userId="c272068ced7e37e3" providerId="LiveId" clId="{ABC8609D-24F7-4547-9FD8-E5899D6E2402}" dt="2025-02-21T13:36:59.352" v="419" actId="1076"/>
          <ac:spMkLst>
            <pc:docMk/>
            <pc:sldMk cId="1287651473" sldId="521"/>
            <ac:spMk id="17" creationId="{402E317D-5BA6-176E-CB6A-5F4145A82275}"/>
          </ac:spMkLst>
        </pc:spChg>
        <pc:spChg chg="add mod">
          <ac:chgData name="Frida Adriani" userId="c272068ced7e37e3" providerId="LiveId" clId="{ABC8609D-24F7-4547-9FD8-E5899D6E2402}" dt="2025-02-21T13:37:07.741" v="424" actId="20577"/>
          <ac:spMkLst>
            <pc:docMk/>
            <pc:sldMk cId="1287651473" sldId="521"/>
            <ac:spMk id="19" creationId="{6DDC55C3-B83B-61CF-ACB1-8266CD8816D0}"/>
          </ac:spMkLst>
        </pc:spChg>
        <pc:spChg chg="add mod">
          <ac:chgData name="Frida Adriani" userId="c272068ced7e37e3" providerId="LiveId" clId="{ABC8609D-24F7-4547-9FD8-E5899D6E2402}" dt="2025-02-21T13:37:20.453" v="426" actId="1076"/>
          <ac:spMkLst>
            <pc:docMk/>
            <pc:sldMk cId="1287651473" sldId="521"/>
            <ac:spMk id="21" creationId="{65727E25-1FFB-45B2-BEEA-0C243B4A67BB}"/>
          </ac:spMkLst>
        </pc:spChg>
        <pc:spChg chg="add mod">
          <ac:chgData name="Frida Adriani" userId="c272068ced7e37e3" providerId="LiveId" clId="{ABC8609D-24F7-4547-9FD8-E5899D6E2402}" dt="2025-02-21T13:37:20.453" v="426" actId="1076"/>
          <ac:spMkLst>
            <pc:docMk/>
            <pc:sldMk cId="1287651473" sldId="521"/>
            <ac:spMk id="23" creationId="{1A8DA6DC-AC6B-1F58-3921-1F999D457208}"/>
          </ac:spMkLst>
        </pc:spChg>
        <pc:spChg chg="add mod">
          <ac:chgData name="Frida Adriani" userId="c272068ced7e37e3" providerId="LiveId" clId="{ABC8609D-24F7-4547-9FD8-E5899D6E2402}" dt="2025-02-21T13:48:25.335" v="450"/>
          <ac:spMkLst>
            <pc:docMk/>
            <pc:sldMk cId="1287651473" sldId="521"/>
            <ac:spMk id="26" creationId="{04F6175E-AECA-FED3-8E3C-3CB0B5603888}"/>
          </ac:spMkLst>
        </pc:spChg>
        <pc:spChg chg="add mod">
          <ac:chgData name="Frida Adriani" userId="c272068ced7e37e3" providerId="LiveId" clId="{ABC8609D-24F7-4547-9FD8-E5899D6E2402}" dt="2025-02-21T13:48:25.335" v="450"/>
          <ac:spMkLst>
            <pc:docMk/>
            <pc:sldMk cId="1287651473" sldId="521"/>
            <ac:spMk id="28" creationId="{ADC44906-CF4A-55EF-68E6-CE62BA09904C}"/>
          </ac:spMkLst>
        </pc:spChg>
        <pc:picChg chg="add del mod">
          <ac:chgData name="Frida Adriani" userId="c272068ced7e37e3" providerId="LiveId" clId="{ABC8609D-24F7-4547-9FD8-E5899D6E2402}" dt="2025-02-21T13:36:30.294" v="410" actId="1035"/>
          <ac:picMkLst>
            <pc:docMk/>
            <pc:sldMk cId="1287651473" sldId="521"/>
            <ac:picMk id="3" creationId="{3B32C939-8F93-2B28-7BB3-FAD311EA155F}"/>
          </ac:picMkLst>
        </pc:picChg>
        <pc:picChg chg="add mod">
          <ac:chgData name="Frida Adriani" userId="c272068ced7e37e3" providerId="LiveId" clId="{ABC8609D-24F7-4547-9FD8-E5899D6E2402}" dt="2025-02-21T13:48:13.398" v="446" actId="1076"/>
          <ac:picMkLst>
            <pc:docMk/>
            <pc:sldMk cId="1287651473" sldId="521"/>
            <ac:picMk id="25" creationId="{C747BBCA-1A24-8187-B14E-1BA8D4754C0F}"/>
          </ac:picMkLst>
        </pc:picChg>
        <pc:picChg chg="add mod">
          <ac:chgData name="Frida Adriani" userId="c272068ced7e37e3" providerId="LiveId" clId="{ABC8609D-24F7-4547-9FD8-E5899D6E2402}" dt="2025-02-21T13:49:01.485" v="459" actId="1076"/>
          <ac:picMkLst>
            <pc:docMk/>
            <pc:sldMk cId="1287651473" sldId="521"/>
            <ac:picMk id="30" creationId="{B4F95059-93BE-CF22-CA96-18F6FA297FBC}"/>
          </ac:picMkLst>
        </pc:picChg>
        <pc:cxnChg chg="add mod">
          <ac:chgData name="Frida Adriani" userId="c272068ced7e37e3" providerId="LiveId" clId="{ABC8609D-24F7-4547-9FD8-E5899D6E2402}" dt="2025-02-21T13:36:48.443" v="414" actId="14100"/>
          <ac:cxnSpMkLst>
            <pc:docMk/>
            <pc:sldMk cId="1287651473" sldId="521"/>
            <ac:cxnSpMk id="14" creationId="{97EA61B4-E6FE-C0F5-BF16-6B1CD5C0C36B}"/>
          </ac:cxnSpMkLst>
        </pc:cxnChg>
        <pc:cxnChg chg="add mod">
          <ac:chgData name="Frida Adriani" userId="c272068ced7e37e3" providerId="LiveId" clId="{ABC8609D-24F7-4547-9FD8-E5899D6E2402}" dt="2025-02-21T13:37:03.207" v="421" actId="14100"/>
          <ac:cxnSpMkLst>
            <pc:docMk/>
            <pc:sldMk cId="1287651473" sldId="521"/>
            <ac:cxnSpMk id="18" creationId="{2EFAF48A-26B3-E56F-EAD0-8AA9953330F2}"/>
          </ac:cxnSpMkLst>
        </pc:cxnChg>
        <pc:cxnChg chg="add mod">
          <ac:chgData name="Frida Adriani" userId="c272068ced7e37e3" providerId="LiveId" clId="{ABC8609D-24F7-4547-9FD8-E5899D6E2402}" dt="2025-02-21T13:37:20.453" v="426" actId="1076"/>
          <ac:cxnSpMkLst>
            <pc:docMk/>
            <pc:sldMk cId="1287651473" sldId="521"/>
            <ac:cxnSpMk id="22" creationId="{16DA4EC5-C4D4-C1BF-83A4-2BA6D6C55026}"/>
          </ac:cxnSpMkLst>
        </pc:cxnChg>
        <pc:cxnChg chg="add mod">
          <ac:chgData name="Frida Adriani" userId="c272068ced7e37e3" providerId="LiveId" clId="{ABC8609D-24F7-4547-9FD8-E5899D6E2402}" dt="2025-02-21T13:48:25.335" v="450"/>
          <ac:cxnSpMkLst>
            <pc:docMk/>
            <pc:sldMk cId="1287651473" sldId="521"/>
            <ac:cxnSpMk id="27" creationId="{71BFD122-6564-7B51-87FF-3D0209505F3B}"/>
          </ac:cxnSpMkLst>
        </pc:cxnChg>
      </pc:sldChg>
      <pc:sldChg chg="addSp modSp add mod ord">
        <pc:chgData name="Frida Adriani" userId="c272068ced7e37e3" providerId="LiveId" clId="{ABC8609D-24F7-4547-9FD8-E5899D6E2402}" dt="2025-02-21T13:39:39.557" v="442" actId="14100"/>
        <pc:sldMkLst>
          <pc:docMk/>
          <pc:sldMk cId="319128807" sldId="522"/>
        </pc:sldMkLst>
        <pc:picChg chg="add mod modCrop">
          <ac:chgData name="Frida Adriani" userId="c272068ced7e37e3" providerId="LiveId" clId="{ABC8609D-24F7-4547-9FD8-E5899D6E2402}" dt="2025-02-21T13:39:39.557" v="442" actId="14100"/>
          <ac:picMkLst>
            <pc:docMk/>
            <pc:sldMk cId="319128807" sldId="522"/>
            <ac:picMk id="3" creationId="{39654D17-00B9-D793-ADC2-20FD51F94129}"/>
          </ac:picMkLst>
        </pc:picChg>
      </pc:sldChg>
      <pc:sldChg chg="add del ord replId">
        <pc:chgData name="Frida Adriani" userId="c272068ced7e37e3" providerId="LiveId" clId="{ABC8609D-24F7-4547-9FD8-E5899D6E2402}" dt="2025-02-21T15:19:28.565" v="705" actId="47"/>
        <pc:sldMkLst>
          <pc:docMk/>
          <pc:sldMk cId="3981331170" sldId="523"/>
        </pc:sldMkLst>
      </pc:sldChg>
      <pc:sldChg chg="add">
        <pc:chgData name="Frida Adriani" userId="c272068ced7e37e3" providerId="LiveId" clId="{ABC8609D-24F7-4547-9FD8-E5899D6E2402}" dt="2025-02-21T15:59:22.939" v="713"/>
        <pc:sldMkLst>
          <pc:docMk/>
          <pc:sldMk cId="1888123130" sldId="524"/>
        </pc:sldMkLst>
      </pc:sldChg>
      <pc:sldChg chg="add del ord">
        <pc:chgData name="Frida Adriani" userId="c272068ced7e37e3" providerId="LiveId" clId="{ABC8609D-24F7-4547-9FD8-E5899D6E2402}" dt="2025-02-21T15:19:28.565" v="705" actId="47"/>
        <pc:sldMkLst>
          <pc:docMk/>
          <pc:sldMk cId="2641818179" sldId="524"/>
        </pc:sldMkLst>
      </pc:sldChg>
      <pc:sldChg chg="addSp delSp modSp add mod ord replId">
        <pc:chgData name="Frida Adriani" userId="c272068ced7e37e3" providerId="LiveId" clId="{ABC8609D-24F7-4547-9FD8-E5899D6E2402}" dt="2025-02-21T13:21:22.231" v="321"/>
        <pc:sldMkLst>
          <pc:docMk/>
          <pc:sldMk cId="3476667450" sldId="525"/>
        </pc:sldMkLst>
        <pc:spChg chg="add mod">
          <ac:chgData name="Frida Adriani" userId="c272068ced7e37e3" providerId="LiveId" clId="{ABC8609D-24F7-4547-9FD8-E5899D6E2402}" dt="2025-02-21T09:29:06.459" v="282" actId="692"/>
          <ac:spMkLst>
            <pc:docMk/>
            <pc:sldMk cId="3476667450" sldId="525"/>
            <ac:spMk id="6" creationId="{A8F175BC-333F-8E4D-6B5C-C85153B5B37C}"/>
          </ac:spMkLst>
        </pc:spChg>
        <pc:picChg chg="add mod">
          <ac:chgData name="Frida Adriani" userId="c272068ced7e37e3" providerId="LiveId" clId="{ABC8609D-24F7-4547-9FD8-E5899D6E2402}" dt="2025-02-21T09:28:34.034" v="274" actId="12789"/>
          <ac:picMkLst>
            <pc:docMk/>
            <pc:sldMk cId="3476667450" sldId="525"/>
            <ac:picMk id="3" creationId="{D71CECEC-B019-7FED-64DC-5377395F66A5}"/>
          </ac:picMkLst>
        </pc:picChg>
      </pc:sldChg>
      <pc:sldChg chg="addSp delSp modSp add mod ord replId">
        <pc:chgData name="Frida Adriani" userId="c272068ced7e37e3" providerId="LiveId" clId="{ABC8609D-24F7-4547-9FD8-E5899D6E2402}" dt="2025-02-21T13:48:49.862" v="454" actId="22"/>
        <pc:sldMkLst>
          <pc:docMk/>
          <pc:sldMk cId="1893258656" sldId="526"/>
        </pc:sldMkLst>
        <pc:spChg chg="add mod">
          <ac:chgData name="Frida Adriani" userId="c272068ced7e37e3" providerId="LiveId" clId="{ABC8609D-24F7-4547-9FD8-E5899D6E2402}" dt="2025-02-21T13:37:44.062" v="430" actId="1076"/>
          <ac:spMkLst>
            <pc:docMk/>
            <pc:sldMk cId="1893258656" sldId="526"/>
            <ac:spMk id="11" creationId="{86EFDEFB-24B1-5F5B-806B-2C5D90C03B43}"/>
          </ac:spMkLst>
        </pc:spChg>
        <pc:spChg chg="add mod">
          <ac:chgData name="Frida Adriani" userId="c272068ced7e37e3" providerId="LiveId" clId="{ABC8609D-24F7-4547-9FD8-E5899D6E2402}" dt="2025-02-21T13:37:44.062" v="430" actId="1076"/>
          <ac:spMkLst>
            <pc:docMk/>
            <pc:sldMk cId="1893258656" sldId="526"/>
            <ac:spMk id="13" creationId="{F7B13B61-C8B6-4418-4BC7-1EF70152324E}"/>
          </ac:spMkLst>
        </pc:spChg>
        <pc:spChg chg="add mod">
          <ac:chgData name="Frida Adriani" userId="c272068ced7e37e3" providerId="LiveId" clId="{ABC8609D-24F7-4547-9FD8-E5899D6E2402}" dt="2025-02-21T13:37:49.520" v="431" actId="1076"/>
          <ac:spMkLst>
            <pc:docMk/>
            <pc:sldMk cId="1893258656" sldId="526"/>
            <ac:spMk id="14" creationId="{7DA7360A-7219-0BF7-8ACB-44C9A1B78724}"/>
          </ac:spMkLst>
        </pc:spChg>
        <pc:spChg chg="add mod">
          <ac:chgData name="Frida Adriani" userId="c272068ced7e37e3" providerId="LiveId" clId="{ABC8609D-24F7-4547-9FD8-E5899D6E2402}" dt="2025-02-21T13:37:49.520" v="431" actId="1076"/>
          <ac:spMkLst>
            <pc:docMk/>
            <pc:sldMk cId="1893258656" sldId="526"/>
            <ac:spMk id="16" creationId="{36270B6C-ED2D-379E-DCDD-03AF75658BBB}"/>
          </ac:spMkLst>
        </pc:spChg>
        <pc:spChg chg="add mod">
          <ac:chgData name="Frida Adriani" userId="c272068ced7e37e3" providerId="LiveId" clId="{ABC8609D-24F7-4547-9FD8-E5899D6E2402}" dt="2025-02-21T13:37:49.520" v="431" actId="1076"/>
          <ac:spMkLst>
            <pc:docMk/>
            <pc:sldMk cId="1893258656" sldId="526"/>
            <ac:spMk id="17" creationId="{1A1AEFCD-E824-3069-1029-7329D5B7ECDD}"/>
          </ac:spMkLst>
        </pc:spChg>
        <pc:spChg chg="add mod">
          <ac:chgData name="Frida Adriani" userId="c272068ced7e37e3" providerId="LiveId" clId="{ABC8609D-24F7-4547-9FD8-E5899D6E2402}" dt="2025-02-21T13:37:49.520" v="431" actId="1076"/>
          <ac:spMkLst>
            <pc:docMk/>
            <pc:sldMk cId="1893258656" sldId="526"/>
            <ac:spMk id="19" creationId="{1B68500E-2480-D025-4FAA-BC610C14578C}"/>
          </ac:spMkLst>
        </pc:spChg>
        <pc:spChg chg="add mod">
          <ac:chgData name="Frida Adriani" userId="c272068ced7e37e3" providerId="LiveId" clId="{ABC8609D-24F7-4547-9FD8-E5899D6E2402}" dt="2025-02-21T13:37:55.800" v="432" actId="1076"/>
          <ac:spMkLst>
            <pc:docMk/>
            <pc:sldMk cId="1893258656" sldId="526"/>
            <ac:spMk id="20" creationId="{CE7DC590-7596-F7EF-E8C5-449D5A8FC0B3}"/>
          </ac:spMkLst>
        </pc:spChg>
        <pc:spChg chg="add mod">
          <ac:chgData name="Frida Adriani" userId="c272068ced7e37e3" providerId="LiveId" clId="{ABC8609D-24F7-4547-9FD8-E5899D6E2402}" dt="2025-02-21T13:37:55.800" v="432" actId="1076"/>
          <ac:spMkLst>
            <pc:docMk/>
            <pc:sldMk cId="1893258656" sldId="526"/>
            <ac:spMk id="22" creationId="{3135CDE1-6F08-FC51-9FF6-AFC1D0BAEBC5}"/>
          </ac:spMkLst>
        </pc:spChg>
        <pc:picChg chg="add mod">
          <ac:chgData name="Frida Adriani" userId="c272068ced7e37e3" providerId="LiveId" clId="{ABC8609D-24F7-4547-9FD8-E5899D6E2402}" dt="2025-02-21T13:37:33.065" v="428" actId="1076"/>
          <ac:picMkLst>
            <pc:docMk/>
            <pc:sldMk cId="1893258656" sldId="526"/>
            <ac:picMk id="5" creationId="{F64644AC-D658-2D16-D949-9E29541DFC32}"/>
          </ac:picMkLst>
        </pc:picChg>
        <pc:picChg chg="add mod">
          <ac:chgData name="Frida Adriani" userId="c272068ced7e37e3" providerId="LiveId" clId="{ABC8609D-24F7-4547-9FD8-E5899D6E2402}" dt="2025-02-21T13:37:38.029" v="429" actId="1076"/>
          <ac:picMkLst>
            <pc:docMk/>
            <pc:sldMk cId="1893258656" sldId="526"/>
            <ac:picMk id="10" creationId="{41088633-FB7B-DD43-25AC-61445D1302CA}"/>
          </ac:picMkLst>
        </pc:picChg>
        <pc:cxnChg chg="add mod">
          <ac:chgData name="Frida Adriani" userId="c272068ced7e37e3" providerId="LiveId" clId="{ABC8609D-24F7-4547-9FD8-E5899D6E2402}" dt="2025-02-21T13:37:44.062" v="430" actId="1076"/>
          <ac:cxnSpMkLst>
            <pc:docMk/>
            <pc:sldMk cId="1893258656" sldId="526"/>
            <ac:cxnSpMk id="12" creationId="{BDB71E75-3F96-2ACC-5301-950E5F035CC7}"/>
          </ac:cxnSpMkLst>
        </pc:cxnChg>
        <pc:cxnChg chg="mod">
          <ac:chgData name="Frida Adriani" userId="c272068ced7e37e3" providerId="LiveId" clId="{ABC8609D-24F7-4547-9FD8-E5899D6E2402}" dt="2025-02-21T13:37:49.520" v="431" actId="1076"/>
          <ac:cxnSpMkLst>
            <pc:docMk/>
            <pc:sldMk cId="1893258656" sldId="526"/>
            <ac:cxnSpMk id="15" creationId="{CF3A047D-15D9-0515-AA17-10A237EA166D}"/>
          </ac:cxnSpMkLst>
        </pc:cxnChg>
        <pc:cxnChg chg="add mod">
          <ac:chgData name="Frida Adriani" userId="c272068ced7e37e3" providerId="LiveId" clId="{ABC8609D-24F7-4547-9FD8-E5899D6E2402}" dt="2025-02-21T13:37:49.520" v="431" actId="1076"/>
          <ac:cxnSpMkLst>
            <pc:docMk/>
            <pc:sldMk cId="1893258656" sldId="526"/>
            <ac:cxnSpMk id="18" creationId="{1D09831A-F22B-47F9-B6D7-B7307C0AC317}"/>
          </ac:cxnSpMkLst>
        </pc:cxnChg>
        <pc:cxnChg chg="mod">
          <ac:chgData name="Frida Adriani" userId="c272068ced7e37e3" providerId="LiveId" clId="{ABC8609D-24F7-4547-9FD8-E5899D6E2402}" dt="2025-02-21T13:37:55.800" v="432" actId="1076"/>
          <ac:cxnSpMkLst>
            <pc:docMk/>
            <pc:sldMk cId="1893258656" sldId="526"/>
            <ac:cxnSpMk id="21" creationId="{E1C45A29-724A-55D8-6684-D779104FC58C}"/>
          </ac:cxnSpMkLst>
        </pc:cxnChg>
      </pc:sldChg>
      <pc:sldChg chg="add ord">
        <pc:chgData name="Frida Adriani" userId="c272068ced7e37e3" providerId="LiveId" clId="{ABC8609D-24F7-4547-9FD8-E5899D6E2402}" dt="2025-02-21T15:33:19.075" v="709"/>
        <pc:sldMkLst>
          <pc:docMk/>
          <pc:sldMk cId="2060689179" sldId="527"/>
        </pc:sldMkLst>
      </pc:sldChg>
      <pc:sldChg chg="add del ord replId">
        <pc:chgData name="Frida Adriani" userId="c272068ced7e37e3" providerId="LiveId" clId="{ABC8609D-24F7-4547-9FD8-E5899D6E2402}" dt="2025-02-21T15:19:30.488" v="706" actId="47"/>
        <pc:sldMkLst>
          <pc:docMk/>
          <pc:sldMk cId="3257763001" sldId="527"/>
        </pc:sldMkLst>
      </pc:sldChg>
      <pc:sldChg chg="addSp delSp modSp add del mod ord">
        <pc:chgData name="Frida Adriani" userId="c272068ced7e37e3" providerId="LiveId" clId="{ABC8609D-24F7-4547-9FD8-E5899D6E2402}" dt="2025-02-21T13:35:55.920" v="377"/>
        <pc:sldMkLst>
          <pc:docMk/>
          <pc:sldMk cId="3655468364" sldId="528"/>
        </pc:sldMkLst>
        <pc:picChg chg="add mod modCrop">
          <ac:chgData name="Frida Adriani" userId="c272068ced7e37e3" providerId="LiveId" clId="{ABC8609D-24F7-4547-9FD8-E5899D6E2402}" dt="2025-02-21T09:24:44.807" v="257" actId="14100"/>
          <ac:picMkLst>
            <pc:docMk/>
            <pc:sldMk cId="3655468364" sldId="528"/>
            <ac:picMk id="3" creationId="{C7AB8AF5-077E-7324-2518-4B1ED957698C}"/>
          </ac:picMkLst>
        </pc:picChg>
      </pc:sldChg>
      <pc:sldChg chg="addSp delSp modSp add del mod ord replId">
        <pc:chgData name="Frida Adriani" userId="c272068ced7e37e3" providerId="LiveId" clId="{ABC8609D-24F7-4547-9FD8-E5899D6E2402}" dt="2025-02-21T13:35:55.920" v="377"/>
        <pc:sldMkLst>
          <pc:docMk/>
          <pc:sldMk cId="375980486" sldId="529"/>
        </pc:sldMkLst>
        <pc:spChg chg="add mod">
          <ac:chgData name="Frida Adriani" userId="c272068ced7e37e3" providerId="LiveId" clId="{ABC8609D-24F7-4547-9FD8-E5899D6E2402}" dt="2025-02-21T10:05:08.341" v="290" actId="1076"/>
          <ac:spMkLst>
            <pc:docMk/>
            <pc:sldMk cId="375980486" sldId="529"/>
            <ac:spMk id="6" creationId="{E9816B62-DD78-7C26-0DE1-2925B1606D1D}"/>
          </ac:spMkLst>
        </pc:spChg>
        <pc:picChg chg="add mod">
          <ac:chgData name="Frida Adriani" userId="c272068ced7e37e3" providerId="LiveId" clId="{ABC8609D-24F7-4547-9FD8-E5899D6E2402}" dt="2025-02-21T09:19:38.752" v="194" actId="14100"/>
          <ac:picMkLst>
            <pc:docMk/>
            <pc:sldMk cId="375980486" sldId="529"/>
            <ac:picMk id="3" creationId="{5BB7FA89-FD76-4923-45C9-E26DF812A076}"/>
          </ac:picMkLst>
        </pc:picChg>
      </pc:sldChg>
      <pc:sldChg chg="addSp delSp modSp add del mod ord replId">
        <pc:chgData name="Frida Adriani" userId="c272068ced7e37e3" providerId="LiveId" clId="{ABC8609D-24F7-4547-9FD8-E5899D6E2402}" dt="2025-02-21T13:35:55.920" v="377"/>
        <pc:sldMkLst>
          <pc:docMk/>
          <pc:sldMk cId="334164709" sldId="530"/>
        </pc:sldMkLst>
        <pc:spChg chg="add mod">
          <ac:chgData name="Frida Adriani" userId="c272068ced7e37e3" providerId="LiveId" clId="{ABC8609D-24F7-4547-9FD8-E5899D6E2402}" dt="2025-02-21T10:06:00.030" v="313" actId="208"/>
          <ac:spMkLst>
            <pc:docMk/>
            <pc:sldMk cId="334164709" sldId="530"/>
            <ac:spMk id="12" creationId="{7D8CB565-9E9A-F612-4079-97187EA89DAE}"/>
          </ac:spMkLst>
        </pc:spChg>
        <pc:picChg chg="add mod">
          <ac:chgData name="Frida Adriani" userId="c272068ced7e37e3" providerId="LiveId" clId="{ABC8609D-24F7-4547-9FD8-E5899D6E2402}" dt="2025-02-21T09:24:41.194" v="256" actId="14100"/>
          <ac:picMkLst>
            <pc:docMk/>
            <pc:sldMk cId="334164709" sldId="530"/>
            <ac:picMk id="10" creationId="{22C4DCFD-6BE3-2BC8-FA20-8C8354E0862E}"/>
          </ac:picMkLst>
        </pc:picChg>
      </pc:sldChg>
      <pc:sldChg chg="addSp delSp modSp add del mod ord replId">
        <pc:chgData name="Frida Adriani" userId="c272068ced7e37e3" providerId="LiveId" clId="{ABC8609D-24F7-4547-9FD8-E5899D6E2402}" dt="2025-02-21T13:35:55.920" v="377"/>
        <pc:sldMkLst>
          <pc:docMk/>
          <pc:sldMk cId="4009222282" sldId="531"/>
        </pc:sldMkLst>
        <pc:spChg chg="add mod">
          <ac:chgData name="Frida Adriani" userId="c272068ced7e37e3" providerId="LiveId" clId="{ABC8609D-24F7-4547-9FD8-E5899D6E2402}" dt="2025-02-21T10:05:50.129" v="309" actId="1076"/>
          <ac:spMkLst>
            <pc:docMk/>
            <pc:sldMk cId="4009222282" sldId="531"/>
            <ac:spMk id="3" creationId="{276E48E0-03C6-D93A-9CEA-2A05C2065ADC}"/>
          </ac:spMkLst>
        </pc:spChg>
        <pc:picChg chg="add mod">
          <ac:chgData name="Frida Adriani" userId="c272068ced7e37e3" providerId="LiveId" clId="{ABC8609D-24F7-4547-9FD8-E5899D6E2402}" dt="2025-02-21T09:24:37.788" v="255" actId="14100"/>
          <ac:picMkLst>
            <pc:docMk/>
            <pc:sldMk cId="4009222282" sldId="531"/>
            <ac:picMk id="5" creationId="{BE99726B-3C4F-9337-7563-D0AEE820244A}"/>
          </ac:picMkLst>
        </pc:picChg>
      </pc:sldChg>
      <pc:sldChg chg="addSp delSp modSp add del mod ord">
        <pc:chgData name="Frida Adriani" userId="c272068ced7e37e3" providerId="LiveId" clId="{ABC8609D-24F7-4547-9FD8-E5899D6E2402}" dt="2025-02-21T13:35:55.920" v="377"/>
        <pc:sldMkLst>
          <pc:docMk/>
          <pc:sldMk cId="1341581763" sldId="532"/>
        </pc:sldMkLst>
        <pc:spChg chg="add mod">
          <ac:chgData name="Frida Adriani" userId="c272068ced7e37e3" providerId="LiveId" clId="{ABC8609D-24F7-4547-9FD8-E5899D6E2402}" dt="2025-02-21T10:06:06.347" v="316" actId="1076"/>
          <ac:spMkLst>
            <pc:docMk/>
            <pc:sldMk cId="1341581763" sldId="532"/>
            <ac:spMk id="3" creationId="{6DE0BF94-9197-B164-6A8E-6B5FBAF3FC61}"/>
          </ac:spMkLst>
        </pc:spChg>
        <pc:picChg chg="add mod">
          <ac:chgData name="Frida Adriani" userId="c272068ced7e37e3" providerId="LiveId" clId="{ABC8609D-24F7-4547-9FD8-E5899D6E2402}" dt="2025-02-21T09:24:27.950" v="251" actId="14100"/>
          <ac:picMkLst>
            <pc:docMk/>
            <pc:sldMk cId="1341581763" sldId="532"/>
            <ac:picMk id="9" creationId="{6459FD2E-7093-B972-8EFE-B2DDDE05AE16}"/>
          </ac:picMkLst>
        </pc:picChg>
      </pc:sldChg>
      <pc:sldChg chg="addSp modSp add del mod ord replId">
        <pc:chgData name="Frida Adriani" userId="c272068ced7e37e3" providerId="LiveId" clId="{ABC8609D-24F7-4547-9FD8-E5899D6E2402}" dt="2025-02-21T13:35:55.920" v="377"/>
        <pc:sldMkLst>
          <pc:docMk/>
          <pc:sldMk cId="1439962799" sldId="533"/>
        </pc:sldMkLst>
        <pc:spChg chg="add mod">
          <ac:chgData name="Frida Adriani" userId="c272068ced7e37e3" providerId="LiveId" clId="{ABC8609D-24F7-4547-9FD8-E5899D6E2402}" dt="2025-02-21T10:05:13.454" v="292" actId="1076"/>
          <ac:spMkLst>
            <pc:docMk/>
            <pc:sldMk cId="1439962799" sldId="533"/>
            <ac:spMk id="2" creationId="{31F60F0B-532D-5760-1174-71EFB00D129C}"/>
          </ac:spMkLst>
        </pc:spChg>
        <pc:picChg chg="add mod">
          <ac:chgData name="Frida Adriani" userId="c272068ced7e37e3" providerId="LiveId" clId="{ABC8609D-24F7-4547-9FD8-E5899D6E2402}" dt="2025-02-21T09:20:00.400" v="198" actId="12789"/>
          <ac:picMkLst>
            <pc:docMk/>
            <pc:sldMk cId="1439962799" sldId="533"/>
            <ac:picMk id="5" creationId="{B2E2CB1F-91A4-E68A-A7EA-BFA4062D31FC}"/>
          </ac:picMkLst>
        </pc:picChg>
      </pc:sldChg>
      <pc:sldChg chg="addSp modSp add del mod ord replId">
        <pc:chgData name="Frida Adriani" userId="c272068ced7e37e3" providerId="LiveId" clId="{ABC8609D-24F7-4547-9FD8-E5899D6E2402}" dt="2025-02-21T13:35:55.920" v="377"/>
        <pc:sldMkLst>
          <pc:docMk/>
          <pc:sldMk cId="3586883133" sldId="534"/>
        </pc:sldMkLst>
        <pc:picChg chg="add mod">
          <ac:chgData name="Frida Adriani" userId="c272068ced7e37e3" providerId="LiveId" clId="{ABC8609D-24F7-4547-9FD8-E5899D6E2402}" dt="2025-02-21T09:21:19.793" v="216" actId="12789"/>
          <ac:picMkLst>
            <pc:docMk/>
            <pc:sldMk cId="3586883133" sldId="534"/>
            <ac:picMk id="5" creationId="{D08C7B3E-3502-D142-F0E9-D266CCF55CC3}"/>
          </ac:picMkLst>
        </pc:picChg>
      </pc:sldChg>
      <pc:sldChg chg="add del replId">
        <pc:chgData name="Frida Adriani" userId="c272068ced7e37e3" providerId="LiveId" clId="{ABC8609D-24F7-4547-9FD8-E5899D6E2402}" dt="2025-02-21T09:25:26.987" v="258" actId="47"/>
        <pc:sldMkLst>
          <pc:docMk/>
          <pc:sldMk cId="1944193315" sldId="535"/>
        </pc:sldMkLst>
      </pc:sldChg>
      <pc:sldChg chg="addSp delSp modSp add del mod ord">
        <pc:chgData name="Frida Adriani" userId="c272068ced7e37e3" providerId="LiveId" clId="{ABC8609D-24F7-4547-9FD8-E5899D6E2402}" dt="2025-02-21T13:35:55.920" v="377"/>
        <pc:sldMkLst>
          <pc:docMk/>
          <pc:sldMk cId="1676796775" sldId="536"/>
        </pc:sldMkLst>
        <pc:picChg chg="add mod">
          <ac:chgData name="Frida Adriani" userId="c272068ced7e37e3" providerId="LiveId" clId="{ABC8609D-24F7-4547-9FD8-E5899D6E2402}" dt="2025-02-21T09:24:34.157" v="254" actId="12789"/>
          <ac:picMkLst>
            <pc:docMk/>
            <pc:sldMk cId="1676796775" sldId="536"/>
            <ac:picMk id="3" creationId="{21C6C314-9E7B-EC97-5927-B21FE3401AE5}"/>
          </ac:picMkLst>
        </pc:picChg>
      </pc:sldChg>
      <pc:sldChg chg="modSp add mod ord">
        <pc:chgData name="Frida Adriani" userId="c272068ced7e37e3" providerId="LiveId" clId="{ABC8609D-24F7-4547-9FD8-E5899D6E2402}" dt="2025-02-21T16:25:16.220" v="825"/>
        <pc:sldMkLst>
          <pc:docMk/>
          <pc:sldMk cId="2885455624" sldId="537"/>
        </pc:sldMkLst>
        <pc:spChg chg="mod">
          <ac:chgData name="Frida Adriani" userId="c272068ced7e37e3" providerId="LiveId" clId="{ABC8609D-24F7-4547-9FD8-E5899D6E2402}" dt="2025-02-21T13:53:24.825" v="481" actId="20577"/>
          <ac:spMkLst>
            <pc:docMk/>
            <pc:sldMk cId="2885455624" sldId="537"/>
            <ac:spMk id="3" creationId="{16C0AEB7-EC57-D2E9-D394-4F1D63322A70}"/>
          </ac:spMkLst>
        </pc:spChg>
        <pc:spChg chg="mod">
          <ac:chgData name="Frida Adriani" userId="c272068ced7e37e3" providerId="LiveId" clId="{ABC8609D-24F7-4547-9FD8-E5899D6E2402}" dt="2025-02-21T13:53:13.793" v="471" actId="20577"/>
          <ac:spMkLst>
            <pc:docMk/>
            <pc:sldMk cId="2885455624" sldId="537"/>
            <ac:spMk id="4" creationId="{38084568-68FE-32F2-5DA6-D24DECE52279}"/>
          </ac:spMkLst>
        </pc:spChg>
      </pc:sldChg>
      <pc:sldChg chg="addSp delSp modSp add mod ord replId">
        <pc:chgData name="Frida Adriani" userId="c272068ced7e37e3" providerId="LiveId" clId="{ABC8609D-24F7-4547-9FD8-E5899D6E2402}" dt="2025-02-21T16:25:16.220" v="825"/>
        <pc:sldMkLst>
          <pc:docMk/>
          <pc:sldMk cId="3029060620" sldId="538"/>
        </pc:sldMkLst>
        <pc:spChg chg="add mod">
          <ac:chgData name="Frida Adriani" userId="c272068ced7e37e3" providerId="LiveId" clId="{ABC8609D-24F7-4547-9FD8-E5899D6E2402}" dt="2025-02-21T14:58:05.378" v="656"/>
          <ac:spMkLst>
            <pc:docMk/>
            <pc:sldMk cId="3029060620" sldId="538"/>
            <ac:spMk id="6" creationId="{C729F210-E0F0-4597-4634-BF2E9C7211CB}"/>
          </ac:spMkLst>
        </pc:spChg>
        <pc:picChg chg="add mod">
          <ac:chgData name="Frida Adriani" userId="c272068ced7e37e3" providerId="LiveId" clId="{ABC8609D-24F7-4547-9FD8-E5899D6E2402}" dt="2025-02-21T13:59:20.389" v="553" actId="12789"/>
          <ac:picMkLst>
            <pc:docMk/>
            <pc:sldMk cId="3029060620" sldId="538"/>
            <ac:picMk id="3" creationId="{17F588C4-2977-F943-F59A-0F5595043537}"/>
          </ac:picMkLst>
        </pc:picChg>
      </pc:sldChg>
      <pc:sldChg chg="addSp delSp modSp add mod ord">
        <pc:chgData name="Frida Adriani" userId="c272068ced7e37e3" providerId="LiveId" clId="{ABC8609D-24F7-4547-9FD8-E5899D6E2402}" dt="2025-02-21T16:25:16.220" v="825"/>
        <pc:sldMkLst>
          <pc:docMk/>
          <pc:sldMk cId="3974664252" sldId="539"/>
        </pc:sldMkLst>
        <pc:spChg chg="add mod">
          <ac:chgData name="Frida Adriani" userId="c272068ced7e37e3" providerId="LiveId" clId="{ABC8609D-24F7-4547-9FD8-E5899D6E2402}" dt="2025-02-21T14:58:02.768" v="655" actId="1076"/>
          <ac:spMkLst>
            <pc:docMk/>
            <pc:sldMk cId="3974664252" sldId="539"/>
            <ac:spMk id="2" creationId="{0505B075-EA4C-AC2B-92C2-0B313EE94821}"/>
          </ac:spMkLst>
        </pc:spChg>
        <pc:picChg chg="mod">
          <ac:chgData name="Frida Adriani" userId="c272068ced7e37e3" providerId="LiveId" clId="{ABC8609D-24F7-4547-9FD8-E5899D6E2402}" dt="2025-02-21T13:58:43.116" v="538" actId="12789"/>
          <ac:picMkLst>
            <pc:docMk/>
            <pc:sldMk cId="3974664252" sldId="539"/>
            <ac:picMk id="5" creationId="{935A30EB-D418-B19A-07A9-02218B49C40D}"/>
          </ac:picMkLst>
        </pc:picChg>
      </pc:sldChg>
      <pc:sldChg chg="addSp delSp modSp add del mod">
        <pc:chgData name="Frida Adriani" userId="c272068ced7e37e3" providerId="LiveId" clId="{ABC8609D-24F7-4547-9FD8-E5899D6E2402}" dt="2025-02-21T15:00:09.180" v="677" actId="47"/>
        <pc:sldMkLst>
          <pc:docMk/>
          <pc:sldMk cId="1270439575" sldId="540"/>
        </pc:sldMkLst>
      </pc:sldChg>
      <pc:sldChg chg="addSp delSp modSp add mod ord">
        <pc:chgData name="Frida Adriani" userId="c272068ced7e37e3" providerId="LiveId" clId="{ABC8609D-24F7-4547-9FD8-E5899D6E2402}" dt="2025-02-21T16:25:16.220" v="825"/>
        <pc:sldMkLst>
          <pc:docMk/>
          <pc:sldMk cId="3661056501" sldId="541"/>
        </pc:sldMkLst>
        <pc:picChg chg="add mod">
          <ac:chgData name="Frida Adriani" userId="c272068ced7e37e3" providerId="LiveId" clId="{ABC8609D-24F7-4547-9FD8-E5899D6E2402}" dt="2025-02-21T13:59:14.708" v="551" actId="12789"/>
          <ac:picMkLst>
            <pc:docMk/>
            <pc:sldMk cId="3661056501" sldId="541"/>
            <ac:picMk id="3" creationId="{75C58A15-A84C-A05A-778D-999635F991E2}"/>
          </ac:picMkLst>
        </pc:picChg>
      </pc:sldChg>
      <pc:sldChg chg="addSp delSp modSp add mod ord">
        <pc:chgData name="Frida Adriani" userId="c272068ced7e37e3" providerId="LiveId" clId="{ABC8609D-24F7-4547-9FD8-E5899D6E2402}" dt="2025-02-24T17:15:47.534" v="952" actId="20577"/>
        <pc:sldMkLst>
          <pc:docMk/>
          <pc:sldMk cId="3105495249" sldId="542"/>
        </pc:sldMkLst>
        <pc:spChg chg="add mod">
          <ac:chgData name="Frida Adriani" userId="c272068ced7e37e3" providerId="LiveId" clId="{ABC8609D-24F7-4547-9FD8-E5899D6E2402}" dt="2025-02-21T14:51:30.501" v="598" actId="1076"/>
          <ac:spMkLst>
            <pc:docMk/>
            <pc:sldMk cId="3105495249" sldId="542"/>
            <ac:spMk id="4" creationId="{FD4124CC-B9E3-FB8F-DBD6-BE85A2CC0591}"/>
          </ac:spMkLst>
        </pc:spChg>
        <pc:spChg chg="add mod">
          <ac:chgData name="Frida Adriani" userId="c272068ced7e37e3" providerId="LiveId" clId="{ABC8609D-24F7-4547-9FD8-E5899D6E2402}" dt="2025-02-21T14:51:26.011" v="597" actId="1076"/>
          <ac:spMkLst>
            <pc:docMk/>
            <pc:sldMk cId="3105495249" sldId="542"/>
            <ac:spMk id="14" creationId="{FF814518-C234-8C90-0930-2299B2937FB2}"/>
          </ac:spMkLst>
        </pc:spChg>
        <pc:spChg chg="add mod">
          <ac:chgData name="Frida Adriani" userId="c272068ced7e37e3" providerId="LiveId" clId="{ABC8609D-24F7-4547-9FD8-E5899D6E2402}" dt="2025-02-21T14:56:28.929" v="632" actId="1076"/>
          <ac:spMkLst>
            <pc:docMk/>
            <pc:sldMk cId="3105495249" sldId="542"/>
            <ac:spMk id="15" creationId="{F2F0854A-B911-8165-277A-99EA813F0513}"/>
          </ac:spMkLst>
        </pc:spChg>
        <pc:spChg chg="add mod">
          <ac:chgData name="Frida Adriani" userId="c272068ced7e37e3" providerId="LiveId" clId="{ABC8609D-24F7-4547-9FD8-E5899D6E2402}" dt="2025-02-21T14:55:38.496" v="619" actId="1036"/>
          <ac:spMkLst>
            <pc:docMk/>
            <pc:sldMk cId="3105495249" sldId="542"/>
            <ac:spMk id="20" creationId="{CAEAC955-B98F-DACC-4BF4-1B1F58FC692F}"/>
          </ac:spMkLst>
        </pc:spChg>
        <pc:spChg chg="add mod">
          <ac:chgData name="Frida Adriani" userId="c272068ced7e37e3" providerId="LiveId" clId="{ABC8609D-24F7-4547-9FD8-E5899D6E2402}" dt="2025-02-21T14:56:48.261" v="642" actId="20577"/>
          <ac:spMkLst>
            <pc:docMk/>
            <pc:sldMk cId="3105495249" sldId="542"/>
            <ac:spMk id="25" creationId="{1993A8D9-4C0F-6E17-9E69-BA91A85FD722}"/>
          </ac:spMkLst>
        </pc:spChg>
        <pc:spChg chg="add mod">
          <ac:chgData name="Frida Adriani" userId="c272068ced7e37e3" providerId="LiveId" clId="{ABC8609D-24F7-4547-9FD8-E5899D6E2402}" dt="2025-02-24T17:15:47.534" v="952" actId="20577"/>
          <ac:spMkLst>
            <pc:docMk/>
            <pc:sldMk cId="3105495249" sldId="542"/>
            <ac:spMk id="26" creationId="{04033C6C-8E82-EE5A-81C4-BD6DBC2841F6}"/>
          </ac:spMkLst>
        </pc:spChg>
        <pc:picChg chg="add mod">
          <ac:chgData name="Frida Adriani" userId="c272068ced7e37e3" providerId="LiveId" clId="{ABC8609D-24F7-4547-9FD8-E5899D6E2402}" dt="2025-02-21T14:56:43.621" v="639" actId="1076"/>
          <ac:picMkLst>
            <pc:docMk/>
            <pc:sldMk cId="3105495249" sldId="542"/>
            <ac:picMk id="3" creationId="{22728222-DC3D-3F59-2889-556B3E7730BB}"/>
          </ac:picMkLst>
        </pc:picChg>
        <pc:cxnChg chg="add mod">
          <ac:chgData name="Frida Adriani" userId="c272068ced7e37e3" providerId="LiveId" clId="{ABC8609D-24F7-4547-9FD8-E5899D6E2402}" dt="2025-02-21T14:51:30.501" v="598" actId="1076"/>
          <ac:cxnSpMkLst>
            <pc:docMk/>
            <pc:sldMk cId="3105495249" sldId="542"/>
            <ac:cxnSpMk id="12" creationId="{35A70BE3-24A6-8998-E392-BBC7EAEC34BD}"/>
          </ac:cxnSpMkLst>
        </pc:cxnChg>
        <pc:cxnChg chg="add mod">
          <ac:chgData name="Frida Adriani" userId="c272068ced7e37e3" providerId="LiveId" clId="{ABC8609D-24F7-4547-9FD8-E5899D6E2402}" dt="2025-02-21T14:51:26.011" v="597" actId="1076"/>
          <ac:cxnSpMkLst>
            <pc:docMk/>
            <pc:sldMk cId="3105495249" sldId="542"/>
            <ac:cxnSpMk id="16" creationId="{0D30F722-263C-989C-47BB-5A9628211C5B}"/>
          </ac:cxnSpMkLst>
        </pc:cxnChg>
        <pc:cxnChg chg="add mod">
          <ac:chgData name="Frida Adriani" userId="c272068ced7e37e3" providerId="LiveId" clId="{ABC8609D-24F7-4547-9FD8-E5899D6E2402}" dt="2025-02-21T14:56:38.446" v="634" actId="14100"/>
          <ac:cxnSpMkLst>
            <pc:docMk/>
            <pc:sldMk cId="3105495249" sldId="542"/>
            <ac:cxnSpMk id="22" creationId="{50E5733F-7AAA-BD7D-F150-060DA67CD189}"/>
          </ac:cxnSpMkLst>
        </pc:cxnChg>
      </pc:sldChg>
      <pc:sldChg chg="add del replId">
        <pc:chgData name="Frida Adriani" userId="c272068ced7e37e3" providerId="LiveId" clId="{ABC8609D-24F7-4547-9FD8-E5899D6E2402}" dt="2025-02-21T14:57:11.836" v="647" actId="47"/>
        <pc:sldMkLst>
          <pc:docMk/>
          <pc:sldMk cId="595426020" sldId="543"/>
        </pc:sldMkLst>
      </pc:sldChg>
      <pc:sldChg chg="addSp delSp modSp add del mod ord">
        <pc:chgData name="Frida Adriani" userId="c272068ced7e37e3" providerId="LiveId" clId="{ABC8609D-24F7-4547-9FD8-E5899D6E2402}" dt="2025-02-21T15:00:33.822" v="680" actId="47"/>
        <pc:sldMkLst>
          <pc:docMk/>
          <pc:sldMk cId="711808177" sldId="544"/>
        </pc:sldMkLst>
      </pc:sldChg>
      <pc:sldChg chg="addSp modSp add mod ord">
        <pc:chgData name="Frida Adriani" userId="c272068ced7e37e3" providerId="LiveId" clId="{ABC8609D-24F7-4547-9FD8-E5899D6E2402}" dt="2025-02-21T16:25:16.220" v="825"/>
        <pc:sldMkLst>
          <pc:docMk/>
          <pc:sldMk cId="2386691954" sldId="545"/>
        </pc:sldMkLst>
        <pc:picChg chg="add mod">
          <ac:chgData name="Frida Adriani" userId="c272068ced7e37e3" providerId="LiveId" clId="{ABC8609D-24F7-4547-9FD8-E5899D6E2402}" dt="2025-02-21T13:58:36.948" v="536" actId="12789"/>
          <ac:picMkLst>
            <pc:docMk/>
            <pc:sldMk cId="2386691954" sldId="545"/>
            <ac:picMk id="5" creationId="{D3F387C7-8EE8-3890-81A5-C1AF6E7F8FF6}"/>
          </ac:picMkLst>
        </pc:picChg>
      </pc:sldChg>
      <pc:sldChg chg="addSp delSp modSp add mod ord">
        <pc:chgData name="Frida Adriani" userId="c272068ced7e37e3" providerId="LiveId" clId="{ABC8609D-24F7-4547-9FD8-E5899D6E2402}" dt="2025-02-21T16:25:16.220" v="825"/>
        <pc:sldMkLst>
          <pc:docMk/>
          <pc:sldMk cId="1680066855" sldId="546"/>
        </pc:sldMkLst>
        <pc:spChg chg="add mod">
          <ac:chgData name="Frida Adriani" userId="c272068ced7e37e3" providerId="LiveId" clId="{ABC8609D-24F7-4547-9FD8-E5899D6E2402}" dt="2025-02-21T15:00:49.859" v="688" actId="1076"/>
          <ac:spMkLst>
            <pc:docMk/>
            <pc:sldMk cId="1680066855" sldId="546"/>
            <ac:spMk id="11" creationId="{81E5D990-3B10-A350-2DF6-775E1FDE146A}"/>
          </ac:spMkLst>
        </pc:spChg>
        <pc:spChg chg="add mod">
          <ac:chgData name="Frida Adriani" userId="c272068ced7e37e3" providerId="LiveId" clId="{ABC8609D-24F7-4547-9FD8-E5899D6E2402}" dt="2025-02-21T15:01:07.251" v="690" actId="1076"/>
          <ac:spMkLst>
            <pc:docMk/>
            <pc:sldMk cId="1680066855" sldId="546"/>
            <ac:spMk id="12" creationId="{A541B75A-1EA6-3229-17C0-597B69AC2C6B}"/>
          </ac:spMkLst>
        </pc:spChg>
        <pc:spChg chg="add mod">
          <ac:chgData name="Frida Adriani" userId="c272068ced7e37e3" providerId="LiveId" clId="{ABC8609D-24F7-4547-9FD8-E5899D6E2402}" dt="2025-02-21T15:01:07.251" v="690" actId="1076"/>
          <ac:spMkLst>
            <pc:docMk/>
            <pc:sldMk cId="1680066855" sldId="546"/>
            <ac:spMk id="13" creationId="{518B42DC-E051-2379-8686-ADBE8BD3B134}"/>
          </ac:spMkLst>
        </pc:spChg>
        <pc:spChg chg="add mod">
          <ac:chgData name="Frida Adriani" userId="c272068ced7e37e3" providerId="LiveId" clId="{ABC8609D-24F7-4547-9FD8-E5899D6E2402}" dt="2025-02-21T15:01:18.837" v="692" actId="1076"/>
          <ac:spMkLst>
            <pc:docMk/>
            <pc:sldMk cId="1680066855" sldId="546"/>
            <ac:spMk id="15" creationId="{F0C14A0E-9EB8-AEB9-1B59-40D0D78D69F1}"/>
          </ac:spMkLst>
        </pc:spChg>
        <pc:spChg chg="add mod">
          <ac:chgData name="Frida Adriani" userId="c272068ced7e37e3" providerId="LiveId" clId="{ABC8609D-24F7-4547-9FD8-E5899D6E2402}" dt="2025-02-21T15:01:58.233" v="704" actId="20577"/>
          <ac:spMkLst>
            <pc:docMk/>
            <pc:sldMk cId="1680066855" sldId="546"/>
            <ac:spMk id="17" creationId="{5FA78234-7B23-7230-E6AD-D61709D3C651}"/>
          </ac:spMkLst>
        </pc:spChg>
        <pc:picChg chg="add mod">
          <ac:chgData name="Frida Adriani" userId="c272068ced7e37e3" providerId="LiveId" clId="{ABC8609D-24F7-4547-9FD8-E5899D6E2402}" dt="2025-02-21T15:01:30.111" v="698" actId="1076"/>
          <ac:picMkLst>
            <pc:docMk/>
            <pc:sldMk cId="1680066855" sldId="546"/>
            <ac:picMk id="6" creationId="{56915B47-D4FC-AB77-70CF-0147CB707C74}"/>
          </ac:picMkLst>
        </pc:picChg>
        <pc:cxnChg chg="add mod">
          <ac:chgData name="Frida Adriani" userId="c272068ced7e37e3" providerId="LiveId" clId="{ABC8609D-24F7-4547-9FD8-E5899D6E2402}" dt="2025-02-21T15:01:07.251" v="690" actId="1076"/>
          <ac:cxnSpMkLst>
            <pc:docMk/>
            <pc:sldMk cId="1680066855" sldId="546"/>
            <ac:cxnSpMk id="14" creationId="{F3CE86D3-4B60-E963-EED5-88D18CD5BF33}"/>
          </ac:cxnSpMkLst>
        </pc:cxnChg>
        <pc:cxnChg chg="add mod">
          <ac:chgData name="Frida Adriani" userId="c272068ced7e37e3" providerId="LiveId" clId="{ABC8609D-24F7-4547-9FD8-E5899D6E2402}" dt="2025-02-21T15:01:27.496" v="696" actId="1076"/>
          <ac:cxnSpMkLst>
            <pc:docMk/>
            <pc:sldMk cId="1680066855" sldId="546"/>
            <ac:cxnSpMk id="18" creationId="{0AAE11C0-9319-6AC0-3D10-8625835098AD}"/>
          </ac:cxnSpMkLst>
        </pc:cxnChg>
      </pc:sldChg>
      <pc:sldChg chg="add del ord replId">
        <pc:chgData name="Frida Adriani" userId="c272068ced7e37e3" providerId="LiveId" clId="{ABC8609D-24F7-4547-9FD8-E5899D6E2402}" dt="2025-02-21T14:57:11.836" v="647" actId="47"/>
        <pc:sldMkLst>
          <pc:docMk/>
          <pc:sldMk cId="3906705297" sldId="546"/>
        </pc:sldMkLst>
      </pc:sldChg>
      <pc:sldChg chg="addSp delSp modSp add mod ord">
        <pc:chgData name="Frida Adriani" userId="c272068ced7e37e3" providerId="LiveId" clId="{ABC8609D-24F7-4547-9FD8-E5899D6E2402}" dt="2025-02-21T16:25:16.220" v="825"/>
        <pc:sldMkLst>
          <pc:docMk/>
          <pc:sldMk cId="2454576320" sldId="547"/>
        </pc:sldMkLst>
        <pc:spChg chg="add mod">
          <ac:chgData name="Frida Adriani" userId="c272068ced7e37e3" providerId="LiveId" clId="{ABC8609D-24F7-4547-9FD8-E5899D6E2402}" dt="2025-02-21T15:00:10.396" v="678"/>
          <ac:spMkLst>
            <pc:docMk/>
            <pc:sldMk cId="2454576320" sldId="547"/>
            <ac:spMk id="2" creationId="{78365833-B9F8-774A-5A88-40A85E27A0AC}"/>
          </ac:spMkLst>
        </pc:spChg>
        <pc:spChg chg="add mod">
          <ac:chgData name="Frida Adriani" userId="c272068ced7e37e3" providerId="LiveId" clId="{ABC8609D-24F7-4547-9FD8-E5899D6E2402}" dt="2025-02-21T15:01:45.659" v="700"/>
          <ac:spMkLst>
            <pc:docMk/>
            <pc:sldMk cId="2454576320" sldId="547"/>
            <ac:spMk id="3" creationId="{3ED26A1E-2D13-1BE7-52E1-0F8AF9379002}"/>
          </ac:spMkLst>
        </pc:spChg>
        <pc:spChg chg="add mod">
          <ac:chgData name="Frida Adriani" userId="c272068ced7e37e3" providerId="LiveId" clId="{ABC8609D-24F7-4547-9FD8-E5899D6E2402}" dt="2025-02-21T15:01:45.659" v="700"/>
          <ac:spMkLst>
            <pc:docMk/>
            <pc:sldMk cId="2454576320" sldId="547"/>
            <ac:spMk id="4" creationId="{54D0186C-53F3-9E0E-8C5C-7FD830CC363A}"/>
          </ac:spMkLst>
        </pc:spChg>
        <pc:spChg chg="add mod">
          <ac:chgData name="Frida Adriani" userId="c272068ced7e37e3" providerId="LiveId" clId="{ABC8609D-24F7-4547-9FD8-E5899D6E2402}" dt="2025-02-21T15:01:45.659" v="700"/>
          <ac:spMkLst>
            <pc:docMk/>
            <pc:sldMk cId="2454576320" sldId="547"/>
            <ac:spMk id="7" creationId="{A54FD8AA-CF21-76AE-D4FA-7399C5E99C7B}"/>
          </ac:spMkLst>
        </pc:spChg>
        <pc:spChg chg="add mod">
          <ac:chgData name="Frida Adriani" userId="c272068ced7e37e3" providerId="LiveId" clId="{ABC8609D-24F7-4547-9FD8-E5899D6E2402}" dt="2025-02-21T15:01:49.662" v="702" actId="20577"/>
          <ac:spMkLst>
            <pc:docMk/>
            <pc:sldMk cId="2454576320" sldId="547"/>
            <ac:spMk id="9" creationId="{96AE89CE-C002-EEE7-6C3D-06EA59AE64F1}"/>
          </ac:spMkLst>
        </pc:spChg>
        <pc:picChg chg="add mod">
          <ac:chgData name="Frida Adriani" userId="c272068ced7e37e3" providerId="LiveId" clId="{ABC8609D-24F7-4547-9FD8-E5899D6E2402}" dt="2025-02-21T15:00:04.426" v="675" actId="1582"/>
          <ac:picMkLst>
            <pc:docMk/>
            <pc:sldMk cId="2454576320" sldId="547"/>
            <ac:picMk id="10" creationId="{390BA722-321F-D580-FC84-C5F8506C3D77}"/>
          </ac:picMkLst>
        </pc:picChg>
        <pc:cxnChg chg="add mod">
          <ac:chgData name="Frida Adriani" userId="c272068ced7e37e3" providerId="LiveId" clId="{ABC8609D-24F7-4547-9FD8-E5899D6E2402}" dt="2025-02-21T15:01:45.659" v="700"/>
          <ac:cxnSpMkLst>
            <pc:docMk/>
            <pc:sldMk cId="2454576320" sldId="547"/>
            <ac:cxnSpMk id="5" creationId="{DDCD808A-829B-DAF1-B444-87AE2D893B43}"/>
          </ac:cxnSpMkLst>
        </pc:cxnChg>
        <pc:cxnChg chg="add mod">
          <ac:chgData name="Frida Adriani" userId="c272068ced7e37e3" providerId="LiveId" clId="{ABC8609D-24F7-4547-9FD8-E5899D6E2402}" dt="2025-02-21T15:01:45.659" v="700"/>
          <ac:cxnSpMkLst>
            <pc:docMk/>
            <pc:sldMk cId="2454576320" sldId="547"/>
            <ac:cxnSpMk id="11" creationId="{C0400CE0-0C3C-E375-AC3F-D82C380BEE57}"/>
          </ac:cxnSpMkLst>
        </pc:cxnChg>
      </pc:sldChg>
      <pc:sldChg chg="add ord">
        <pc:chgData name="Frida Adriani" userId="c272068ced7e37e3" providerId="LiveId" clId="{ABC8609D-24F7-4547-9FD8-E5899D6E2402}" dt="2025-02-21T15:33:21.814" v="711"/>
        <pc:sldMkLst>
          <pc:docMk/>
          <pc:sldMk cId="2708126278" sldId="548"/>
        </pc:sldMkLst>
      </pc:sldChg>
      <pc:sldChg chg="add">
        <pc:chgData name="Frida Adriani" userId="c272068ced7e37e3" providerId="LiveId" clId="{ABC8609D-24F7-4547-9FD8-E5899D6E2402}" dt="2025-02-21T15:59:22.939" v="713"/>
        <pc:sldMkLst>
          <pc:docMk/>
          <pc:sldMk cId="1781096840" sldId="549"/>
        </pc:sldMkLst>
      </pc:sldChg>
      <pc:sldChg chg="add">
        <pc:chgData name="Frida Adriani" userId="c272068ced7e37e3" providerId="LiveId" clId="{ABC8609D-24F7-4547-9FD8-E5899D6E2402}" dt="2025-02-21T15:59:22.939" v="713"/>
        <pc:sldMkLst>
          <pc:docMk/>
          <pc:sldMk cId="1916718617" sldId="550"/>
        </pc:sldMkLst>
      </pc:sldChg>
      <pc:sldChg chg="add">
        <pc:chgData name="Frida Adriani" userId="c272068ced7e37e3" providerId="LiveId" clId="{ABC8609D-24F7-4547-9FD8-E5899D6E2402}" dt="2025-02-21T15:59:22.939" v="713"/>
        <pc:sldMkLst>
          <pc:docMk/>
          <pc:sldMk cId="1043686735" sldId="551"/>
        </pc:sldMkLst>
      </pc:sldChg>
      <pc:sldChg chg="add">
        <pc:chgData name="Frida Adriani" userId="c272068ced7e37e3" providerId="LiveId" clId="{ABC8609D-24F7-4547-9FD8-E5899D6E2402}" dt="2025-02-21T15:59:22.939" v="713"/>
        <pc:sldMkLst>
          <pc:docMk/>
          <pc:sldMk cId="2615629744" sldId="552"/>
        </pc:sldMkLst>
      </pc:sldChg>
      <pc:sldChg chg="add">
        <pc:chgData name="Frida Adriani" userId="c272068ced7e37e3" providerId="LiveId" clId="{ABC8609D-24F7-4547-9FD8-E5899D6E2402}" dt="2025-02-21T15:59:22.939" v="713"/>
        <pc:sldMkLst>
          <pc:docMk/>
          <pc:sldMk cId="2452213938" sldId="553"/>
        </pc:sldMkLst>
      </pc:sldChg>
      <pc:sldChg chg="add">
        <pc:chgData name="Frida Adriani" userId="c272068ced7e37e3" providerId="LiveId" clId="{ABC8609D-24F7-4547-9FD8-E5899D6E2402}" dt="2025-02-21T15:59:22.939" v="713"/>
        <pc:sldMkLst>
          <pc:docMk/>
          <pc:sldMk cId="2749389144" sldId="554"/>
        </pc:sldMkLst>
      </pc:sldChg>
      <pc:sldChg chg="add">
        <pc:chgData name="Frida Adriani" userId="c272068ced7e37e3" providerId="LiveId" clId="{ABC8609D-24F7-4547-9FD8-E5899D6E2402}" dt="2025-02-21T15:59:22.939" v="713"/>
        <pc:sldMkLst>
          <pc:docMk/>
          <pc:sldMk cId="1816157118" sldId="555"/>
        </pc:sldMkLst>
      </pc:sldChg>
      <pc:sldChg chg="modSp add mod ord">
        <pc:chgData name="Frida Adriani" userId="c272068ced7e37e3" providerId="LiveId" clId="{ABC8609D-24F7-4547-9FD8-E5899D6E2402}" dt="2025-02-21T16:10:34.601" v="730" actId="20577"/>
        <pc:sldMkLst>
          <pc:docMk/>
          <pc:sldMk cId="4288978305" sldId="556"/>
        </pc:sldMkLst>
        <pc:spChg chg="mod">
          <ac:chgData name="Frida Adriani" userId="c272068ced7e37e3" providerId="LiveId" clId="{ABC8609D-24F7-4547-9FD8-E5899D6E2402}" dt="2025-02-21T16:10:34.601" v="730" actId="20577"/>
          <ac:spMkLst>
            <pc:docMk/>
            <pc:sldMk cId="4288978305" sldId="556"/>
            <ac:spMk id="3" creationId="{90A1A30B-770D-DC19-BC69-014FB723666E}"/>
          </ac:spMkLst>
        </pc:spChg>
      </pc:sldChg>
      <pc:sldChg chg="addSp delSp modSp add mod ord replId">
        <pc:chgData name="Frida Adriani" userId="c272068ced7e37e3" providerId="LiveId" clId="{ABC8609D-24F7-4547-9FD8-E5899D6E2402}" dt="2025-02-21T16:11:46.698" v="750" actId="1076"/>
        <pc:sldMkLst>
          <pc:docMk/>
          <pc:sldMk cId="103596467" sldId="557"/>
        </pc:sldMkLst>
        <pc:spChg chg="add mod">
          <ac:chgData name="Frida Adriani" userId="c272068ced7e37e3" providerId="LiveId" clId="{ABC8609D-24F7-4547-9FD8-E5899D6E2402}" dt="2025-02-21T16:11:46.698" v="750" actId="1076"/>
          <ac:spMkLst>
            <pc:docMk/>
            <pc:sldMk cId="103596467" sldId="557"/>
            <ac:spMk id="6" creationId="{01C97769-11B7-B5A1-518D-2DAA950E6F87}"/>
          </ac:spMkLst>
        </pc:spChg>
        <pc:picChg chg="add mod">
          <ac:chgData name="Frida Adriani" userId="c272068ced7e37e3" providerId="LiveId" clId="{ABC8609D-24F7-4547-9FD8-E5899D6E2402}" dt="2025-02-21T16:11:34.990" v="747" actId="1076"/>
          <ac:picMkLst>
            <pc:docMk/>
            <pc:sldMk cId="103596467" sldId="557"/>
            <ac:picMk id="3" creationId="{1B4F36ED-C3E5-9456-97ED-CCE1FAFD286B}"/>
          </ac:picMkLst>
        </pc:picChg>
      </pc:sldChg>
      <pc:sldChg chg="addSp delSp modSp add mod ord">
        <pc:chgData name="Frida Adriani" userId="c272068ced7e37e3" providerId="LiveId" clId="{ABC8609D-24F7-4547-9FD8-E5899D6E2402}" dt="2025-02-21T16:15:51.738" v="781" actId="1076"/>
        <pc:sldMkLst>
          <pc:docMk/>
          <pc:sldMk cId="2460200787" sldId="558"/>
        </pc:sldMkLst>
        <pc:spChg chg="add mod">
          <ac:chgData name="Frida Adriani" userId="c272068ced7e37e3" providerId="LiveId" clId="{ABC8609D-24F7-4547-9FD8-E5899D6E2402}" dt="2025-02-21T16:15:51.738" v="781" actId="1076"/>
          <ac:spMkLst>
            <pc:docMk/>
            <pc:sldMk cId="2460200787" sldId="558"/>
            <ac:spMk id="7" creationId="{F6A74C32-E13C-7C14-F7B4-365114BFA387}"/>
          </ac:spMkLst>
        </pc:spChg>
        <pc:picChg chg="add mod">
          <ac:chgData name="Frida Adriani" userId="c272068ced7e37e3" providerId="LiveId" clId="{ABC8609D-24F7-4547-9FD8-E5899D6E2402}" dt="2025-02-21T16:15:42.269" v="777" actId="12789"/>
          <ac:picMkLst>
            <pc:docMk/>
            <pc:sldMk cId="2460200787" sldId="558"/>
            <ac:picMk id="3" creationId="{90BAD872-EF81-0712-9DE1-89A4A99306B9}"/>
          </ac:picMkLst>
        </pc:picChg>
      </pc:sldChg>
      <pc:sldChg chg="addSp modSp add mod ord">
        <pc:chgData name="Frida Adriani" userId="c272068ced7e37e3" providerId="LiveId" clId="{ABC8609D-24F7-4547-9FD8-E5899D6E2402}" dt="2025-02-21T16:14:16.996" v="757"/>
        <pc:sldMkLst>
          <pc:docMk/>
          <pc:sldMk cId="1738679221" sldId="559"/>
        </pc:sldMkLst>
        <pc:spChg chg="add mod">
          <ac:chgData name="Frida Adriani" userId="c272068ced7e37e3" providerId="LiveId" clId="{ABC8609D-24F7-4547-9FD8-E5899D6E2402}" dt="2025-02-21T16:11:50.966" v="752" actId="1076"/>
          <ac:spMkLst>
            <pc:docMk/>
            <pc:sldMk cId="1738679221" sldId="559"/>
            <ac:spMk id="2" creationId="{E7008C80-605D-3D30-FCB3-01D27DE084D2}"/>
          </ac:spMkLst>
        </pc:spChg>
        <pc:picChg chg="add mod">
          <ac:chgData name="Frida Adriani" userId="c272068ced7e37e3" providerId="LiveId" clId="{ABC8609D-24F7-4547-9FD8-E5899D6E2402}" dt="2025-02-21T16:11:30.658" v="746" actId="12789"/>
          <ac:picMkLst>
            <pc:docMk/>
            <pc:sldMk cId="1738679221" sldId="559"/>
            <ac:picMk id="5" creationId="{4B90180E-5FC4-5A89-994D-F4A9410CFED3}"/>
          </ac:picMkLst>
        </pc:picChg>
      </pc:sldChg>
      <pc:sldChg chg="addSp delSp modSp add mod replId">
        <pc:chgData name="Frida Adriani" userId="c272068ced7e37e3" providerId="LiveId" clId="{ABC8609D-24F7-4547-9FD8-E5899D6E2402}" dt="2025-02-21T16:18:57.496" v="806" actId="1076"/>
        <pc:sldMkLst>
          <pc:docMk/>
          <pc:sldMk cId="2016102930" sldId="560"/>
        </pc:sldMkLst>
        <pc:spChg chg="add mod">
          <ac:chgData name="Frida Adriani" userId="c272068ced7e37e3" providerId="LiveId" clId="{ABC8609D-24F7-4547-9FD8-E5899D6E2402}" dt="2025-02-21T16:18:57.496" v="806" actId="1076"/>
          <ac:spMkLst>
            <pc:docMk/>
            <pc:sldMk cId="2016102930" sldId="560"/>
            <ac:spMk id="8" creationId="{0B2C282A-729C-243C-3D3F-D7F060273E86}"/>
          </ac:spMkLst>
        </pc:spChg>
        <pc:picChg chg="add mod modCrop">
          <ac:chgData name="Frida Adriani" userId="c272068ced7e37e3" providerId="LiveId" clId="{ABC8609D-24F7-4547-9FD8-E5899D6E2402}" dt="2025-02-21T16:18:13.054" v="798" actId="12789"/>
          <ac:picMkLst>
            <pc:docMk/>
            <pc:sldMk cId="2016102930" sldId="560"/>
            <ac:picMk id="5" creationId="{17DF0639-8A4D-0CBC-7649-A2CD31F78673}"/>
          </ac:picMkLst>
        </pc:picChg>
      </pc:sldChg>
      <pc:sldChg chg="addSp modSp add mod">
        <pc:chgData name="Frida Adriani" userId="c272068ced7e37e3" providerId="LiveId" clId="{ABC8609D-24F7-4547-9FD8-E5899D6E2402}" dt="2025-02-21T16:19:38.157" v="821" actId="12789"/>
        <pc:sldMkLst>
          <pc:docMk/>
          <pc:sldMk cId="2001428326" sldId="561"/>
        </pc:sldMkLst>
        <pc:picChg chg="add mod">
          <ac:chgData name="Frida Adriani" userId="c272068ced7e37e3" providerId="LiveId" clId="{ABC8609D-24F7-4547-9FD8-E5899D6E2402}" dt="2025-02-21T16:19:38.157" v="821" actId="12789"/>
          <ac:picMkLst>
            <pc:docMk/>
            <pc:sldMk cId="2001428326" sldId="561"/>
            <ac:picMk id="6" creationId="{E9C409CA-DF48-AB9C-A8FD-59413553DE8D}"/>
          </ac:picMkLst>
        </pc:picChg>
      </pc:sldChg>
      <pc:sldChg chg="addSp modSp add mod ord">
        <pc:chgData name="Frida Adriani" userId="c272068ced7e37e3" providerId="LiveId" clId="{ABC8609D-24F7-4547-9FD8-E5899D6E2402}" dt="2025-02-21T16:15:48.631" v="779" actId="1076"/>
        <pc:sldMkLst>
          <pc:docMk/>
          <pc:sldMk cId="4083578807" sldId="562"/>
        </pc:sldMkLst>
        <pc:spChg chg="add mod">
          <ac:chgData name="Frida Adriani" userId="c272068ced7e37e3" providerId="LiveId" clId="{ABC8609D-24F7-4547-9FD8-E5899D6E2402}" dt="2025-02-21T16:15:48.631" v="779" actId="1076"/>
          <ac:spMkLst>
            <pc:docMk/>
            <pc:sldMk cId="4083578807" sldId="562"/>
            <ac:spMk id="2" creationId="{07411071-6081-91D5-9C44-9C0068FB78EF}"/>
          </ac:spMkLst>
        </pc:spChg>
        <pc:picChg chg="add mod">
          <ac:chgData name="Frida Adriani" userId="c272068ced7e37e3" providerId="LiveId" clId="{ABC8609D-24F7-4547-9FD8-E5899D6E2402}" dt="2025-02-21T16:15:24.929" v="769" actId="12789"/>
          <ac:picMkLst>
            <pc:docMk/>
            <pc:sldMk cId="4083578807" sldId="562"/>
            <ac:picMk id="5" creationId="{7F6D63D1-B41D-4FBA-B711-71795FD0FEBB}"/>
          </ac:picMkLst>
        </pc:picChg>
      </pc:sldChg>
      <pc:sldChg chg="addSp modSp add mod replId">
        <pc:chgData name="Frida Adriani" userId="c272068ced7e37e3" providerId="LiveId" clId="{ABC8609D-24F7-4547-9FD8-E5899D6E2402}" dt="2025-02-21T16:18:53.851" v="804" actId="1076"/>
        <pc:sldMkLst>
          <pc:docMk/>
          <pc:sldMk cId="3905062535" sldId="563"/>
        </pc:sldMkLst>
        <pc:spChg chg="add mod">
          <ac:chgData name="Frida Adriani" userId="c272068ced7e37e3" providerId="LiveId" clId="{ABC8609D-24F7-4547-9FD8-E5899D6E2402}" dt="2025-02-21T16:18:53.851" v="804" actId="1076"/>
          <ac:spMkLst>
            <pc:docMk/>
            <pc:sldMk cId="3905062535" sldId="563"/>
            <ac:spMk id="2" creationId="{E91BACAB-816F-CB82-A563-98C9B791330D}"/>
          </ac:spMkLst>
        </pc:spChg>
        <pc:picChg chg="add mod">
          <ac:chgData name="Frida Adriani" userId="c272068ced7e37e3" providerId="LiveId" clId="{ABC8609D-24F7-4547-9FD8-E5899D6E2402}" dt="2025-02-21T16:18:07.894" v="796" actId="12789"/>
          <ac:picMkLst>
            <pc:docMk/>
            <pc:sldMk cId="3905062535" sldId="563"/>
            <ac:picMk id="7" creationId="{724CA118-F809-7900-C796-2B423786BBDC}"/>
          </ac:picMkLst>
        </pc:picChg>
      </pc:sldChg>
      <pc:sldChg chg="addSp delSp modSp add mod ord">
        <pc:chgData name="Frida Adriani" userId="c272068ced7e37e3" providerId="LiveId" clId="{ABC8609D-24F7-4547-9FD8-E5899D6E2402}" dt="2025-02-21T16:19:43.420" v="823" actId="12789"/>
        <pc:sldMkLst>
          <pc:docMk/>
          <pc:sldMk cId="2203531761" sldId="564"/>
        </pc:sldMkLst>
        <pc:picChg chg="add mod">
          <ac:chgData name="Frida Adriani" userId="c272068ced7e37e3" providerId="LiveId" clId="{ABC8609D-24F7-4547-9FD8-E5899D6E2402}" dt="2025-02-21T16:19:43.420" v="823" actId="12789"/>
          <ac:picMkLst>
            <pc:docMk/>
            <pc:sldMk cId="2203531761" sldId="564"/>
            <ac:picMk id="3" creationId="{971CAF08-73FA-9414-49D4-4B51237F40BB}"/>
          </ac:picMkLst>
        </pc:picChg>
      </pc:sldChg>
      <pc:sldChg chg="modSp add mod">
        <pc:chgData name="Frida Adriani" userId="c272068ced7e37e3" providerId="LiveId" clId="{ABC8609D-24F7-4547-9FD8-E5899D6E2402}" dt="2025-02-21T17:01:05.516" v="927" actId="20577"/>
        <pc:sldMkLst>
          <pc:docMk/>
          <pc:sldMk cId="2898370386" sldId="565"/>
        </pc:sldMkLst>
        <pc:spChg chg="mod">
          <ac:chgData name="Frida Adriani" userId="c272068ced7e37e3" providerId="LiveId" clId="{ABC8609D-24F7-4547-9FD8-E5899D6E2402}" dt="2025-02-21T17:01:05.516" v="927" actId="20577"/>
          <ac:spMkLst>
            <pc:docMk/>
            <pc:sldMk cId="2898370386" sldId="565"/>
            <ac:spMk id="3" creationId="{21112153-A654-4174-B0E6-5FC32960CA9D}"/>
          </ac:spMkLst>
        </pc:spChg>
      </pc:sldChg>
      <pc:sldChg chg="addSp delSp modSp add del mod">
        <pc:chgData name="Frida Adriani" userId="c272068ced7e37e3" providerId="LiveId" clId="{ABC8609D-24F7-4547-9FD8-E5899D6E2402}" dt="2025-02-21T17:12:05.447" v="946" actId="47"/>
        <pc:sldMkLst>
          <pc:docMk/>
          <pc:sldMk cId="3656008343" sldId="566"/>
        </pc:sldMkLst>
      </pc:sldChg>
      <pc:sldChg chg="addSp delSp modSp add del mod">
        <pc:chgData name="Frida Adriani" userId="c272068ced7e37e3" providerId="LiveId" clId="{ABC8609D-24F7-4547-9FD8-E5899D6E2402}" dt="2025-02-21T17:12:05.447" v="946" actId="47"/>
        <pc:sldMkLst>
          <pc:docMk/>
          <pc:sldMk cId="3329046968" sldId="567"/>
        </pc:sldMkLst>
      </pc:sldChg>
      <pc:sldChg chg="addSp delSp modSp add del mod">
        <pc:chgData name="Frida Adriani" userId="c272068ced7e37e3" providerId="LiveId" clId="{ABC8609D-24F7-4547-9FD8-E5899D6E2402}" dt="2025-02-21T17:12:05.447" v="946" actId="47"/>
        <pc:sldMkLst>
          <pc:docMk/>
          <pc:sldMk cId="2727593820" sldId="568"/>
        </pc:sldMkLst>
      </pc:sldChg>
      <pc:sldChg chg="addSp modSp add del mod">
        <pc:chgData name="Frida Adriani" userId="c272068ced7e37e3" providerId="LiveId" clId="{ABC8609D-24F7-4547-9FD8-E5899D6E2402}" dt="2025-02-21T17:12:05.447" v="946" actId="47"/>
        <pc:sldMkLst>
          <pc:docMk/>
          <pc:sldMk cId="2237706786" sldId="569"/>
        </pc:sldMkLst>
      </pc:sldChg>
      <pc:sldChg chg="add del replId">
        <pc:chgData name="Frida Adriani" userId="c272068ced7e37e3" providerId="LiveId" clId="{ABC8609D-24F7-4547-9FD8-E5899D6E2402}" dt="2025-02-21T16:39:46.527" v="925" actId="47"/>
        <pc:sldMkLst>
          <pc:docMk/>
          <pc:sldMk cId="181498562" sldId="570"/>
        </pc:sldMkLst>
      </pc:sldChg>
      <pc:sldChg chg="addSp delSp modSp add mod">
        <pc:chgData name="Frida Adriani" userId="c272068ced7e37e3" providerId="LiveId" clId="{ABC8609D-24F7-4547-9FD8-E5899D6E2402}" dt="2025-02-21T17:12:10.987" v="948" actId="12789"/>
        <pc:sldMkLst>
          <pc:docMk/>
          <pc:sldMk cId="769521331" sldId="570"/>
        </pc:sldMkLst>
        <pc:picChg chg="add mod">
          <ac:chgData name="Frida Adriani" userId="c272068ced7e37e3" providerId="LiveId" clId="{ABC8609D-24F7-4547-9FD8-E5899D6E2402}" dt="2025-02-21T17:12:10.987" v="948" actId="12789"/>
          <ac:picMkLst>
            <pc:docMk/>
            <pc:sldMk cId="769521331" sldId="570"/>
            <ac:picMk id="9" creationId="{17B5482C-EC27-0114-4034-DE8EB2CAAA91}"/>
          </ac:picMkLst>
        </pc:picChg>
      </pc:sldChg>
      <pc:sldChg chg="addSp modSp add mod">
        <pc:chgData name="Frida Adriani" userId="c272068ced7e37e3" providerId="LiveId" clId="{ABC8609D-24F7-4547-9FD8-E5899D6E2402}" dt="2025-02-21T17:12:15.533" v="950" actId="12789"/>
        <pc:sldMkLst>
          <pc:docMk/>
          <pc:sldMk cId="15118566" sldId="571"/>
        </pc:sldMkLst>
        <pc:picChg chg="add mod">
          <ac:chgData name="Frida Adriani" userId="c272068ced7e37e3" providerId="LiveId" clId="{ABC8609D-24F7-4547-9FD8-E5899D6E2402}" dt="2025-02-21T17:12:15.533" v="950" actId="12789"/>
          <ac:picMkLst>
            <pc:docMk/>
            <pc:sldMk cId="15118566" sldId="571"/>
            <ac:picMk id="11" creationId="{975B4B9C-975B-8007-4B3D-256DAF8AC91F}"/>
          </ac:picMkLst>
        </pc:picChg>
      </pc:sldChg>
      <pc:sldChg chg="add del">
        <pc:chgData name="Frida Adriani" userId="c272068ced7e37e3" providerId="LiveId" clId="{ABC8609D-24F7-4547-9FD8-E5899D6E2402}" dt="2025-02-21T17:11:56.303" v="945" actId="47"/>
        <pc:sldMkLst>
          <pc:docMk/>
          <pc:sldMk cId="1010765435" sldId="572"/>
        </pc:sldMkLst>
      </pc:sldChg>
      <pc:sldChg chg="add">
        <pc:chgData name="Frida Adriani" userId="c272068ced7e37e3" providerId="LiveId" clId="{ABC8609D-24F7-4547-9FD8-E5899D6E2402}" dt="2025-03-01T16:22:17.590" v="953" actId="2890"/>
        <pc:sldMkLst>
          <pc:docMk/>
          <pc:sldMk cId="3280773246" sldId="572"/>
        </pc:sldMkLst>
      </pc:sldChg>
      <pc:sldChg chg="add">
        <pc:chgData name="Frida Adriani" userId="c272068ced7e37e3" providerId="LiveId" clId="{ABC8609D-24F7-4547-9FD8-E5899D6E2402}" dt="2025-03-01T16:22:20.202" v="954" actId="2890"/>
        <pc:sldMkLst>
          <pc:docMk/>
          <pc:sldMk cId="410295508" sldId="573"/>
        </pc:sldMkLst>
      </pc:sldChg>
      <pc:sldChg chg="add del replId">
        <pc:chgData name="Frida Adriani" userId="c272068ced7e37e3" providerId="LiveId" clId="{ABC8609D-24F7-4547-9FD8-E5899D6E2402}" dt="2025-02-21T17:11:56.303" v="945" actId="47"/>
        <pc:sldMkLst>
          <pc:docMk/>
          <pc:sldMk cId="2000466838" sldId="573"/>
        </pc:sldMkLst>
      </pc:sldChg>
      <pc:sldChg chg="add del">
        <pc:chgData name="Frida Adriani" userId="c272068ced7e37e3" providerId="LiveId" clId="{ABC8609D-24F7-4547-9FD8-E5899D6E2402}" dt="2025-02-21T17:11:56.303" v="945" actId="47"/>
        <pc:sldMkLst>
          <pc:docMk/>
          <pc:sldMk cId="1546049814" sldId="574"/>
        </pc:sldMkLst>
      </pc:sldChg>
      <pc:sldChg chg="add">
        <pc:chgData name="Frida Adriani" userId="c272068ced7e37e3" providerId="LiveId" clId="{ABC8609D-24F7-4547-9FD8-E5899D6E2402}" dt="2025-03-01T16:58:02.021" v="972" actId="2890"/>
        <pc:sldMkLst>
          <pc:docMk/>
          <pc:sldMk cId="2414068666" sldId="574"/>
        </pc:sldMkLst>
      </pc:sldChg>
      <pc:sldChg chg="add del replId">
        <pc:chgData name="Frida Adriani" userId="c272068ced7e37e3" providerId="LiveId" clId="{ABC8609D-24F7-4547-9FD8-E5899D6E2402}" dt="2025-02-21T17:11:56.303" v="945" actId="47"/>
        <pc:sldMkLst>
          <pc:docMk/>
          <pc:sldMk cId="347202008" sldId="575"/>
        </pc:sldMkLst>
      </pc:sldChg>
      <pc:sldChg chg="modSp add mod">
        <pc:chgData name="Frida Adriani" userId="c272068ced7e37e3" providerId="LiveId" clId="{ABC8609D-24F7-4547-9FD8-E5899D6E2402}" dt="2025-03-01T17:54:07.653" v="992" actId="20577"/>
        <pc:sldMkLst>
          <pc:docMk/>
          <pc:sldMk cId="3398460792" sldId="575"/>
        </pc:sldMkLst>
        <pc:spChg chg="mod">
          <ac:chgData name="Frida Adriani" userId="c272068ced7e37e3" providerId="LiveId" clId="{ABC8609D-24F7-4547-9FD8-E5899D6E2402}" dt="2025-03-01T17:53:58.687" v="978" actId="27636"/>
          <ac:spMkLst>
            <pc:docMk/>
            <pc:sldMk cId="3398460792" sldId="575"/>
            <ac:spMk id="3" creationId="{2FF8C396-66A4-50CF-CBB9-AB099D392363}"/>
          </ac:spMkLst>
        </pc:spChg>
        <pc:spChg chg="mod">
          <ac:chgData name="Frida Adriani" userId="c272068ced7e37e3" providerId="LiveId" clId="{ABC8609D-24F7-4547-9FD8-E5899D6E2402}" dt="2025-03-01T17:54:07.653" v="992" actId="20577"/>
          <ac:spMkLst>
            <pc:docMk/>
            <pc:sldMk cId="3398460792" sldId="575"/>
            <ac:spMk id="4" creationId="{18A2E7E2-4003-B364-BFAD-43DCB2A6EBBF}"/>
          </ac:spMkLst>
        </pc:spChg>
      </pc:sldChg>
      <pc:sldChg chg="addSp delSp modSp add del mod">
        <pc:chgData name="Frida Adriani" userId="c272068ced7e37e3" providerId="LiveId" clId="{ABC8609D-24F7-4547-9FD8-E5899D6E2402}" dt="2025-03-01T18:00:26.731" v="1013" actId="47"/>
        <pc:sldMkLst>
          <pc:docMk/>
          <pc:sldMk cId="405389717" sldId="576"/>
        </pc:sldMkLst>
        <pc:spChg chg="del">
          <ac:chgData name="Frida Adriani" userId="c272068ced7e37e3" providerId="LiveId" clId="{ABC8609D-24F7-4547-9FD8-E5899D6E2402}" dt="2025-03-01T17:54:10.588" v="993" actId="478"/>
          <ac:spMkLst>
            <pc:docMk/>
            <pc:sldMk cId="405389717" sldId="576"/>
            <ac:spMk id="2" creationId="{FB90A497-002F-A0F1-5B2C-86B855BB3387}"/>
          </ac:spMkLst>
        </pc:spChg>
        <pc:spChg chg="del">
          <ac:chgData name="Frida Adriani" userId="c272068ced7e37e3" providerId="LiveId" clId="{ABC8609D-24F7-4547-9FD8-E5899D6E2402}" dt="2025-03-01T17:54:10.588" v="993" actId="478"/>
          <ac:spMkLst>
            <pc:docMk/>
            <pc:sldMk cId="405389717" sldId="576"/>
            <ac:spMk id="3" creationId="{7AA7C4EB-B449-6CD7-A579-06A402D35E94}"/>
          </ac:spMkLst>
        </pc:spChg>
        <pc:spChg chg="del">
          <ac:chgData name="Frida Adriani" userId="c272068ced7e37e3" providerId="LiveId" clId="{ABC8609D-24F7-4547-9FD8-E5899D6E2402}" dt="2025-03-01T17:54:10.588" v="993" actId="478"/>
          <ac:spMkLst>
            <pc:docMk/>
            <pc:sldMk cId="405389717" sldId="576"/>
            <ac:spMk id="4" creationId="{0CB4A0A1-86B6-C033-F759-703C9950CB20}"/>
          </ac:spMkLst>
        </pc:spChg>
        <pc:spChg chg="del">
          <ac:chgData name="Frida Adriani" userId="c272068ced7e37e3" providerId="LiveId" clId="{ABC8609D-24F7-4547-9FD8-E5899D6E2402}" dt="2025-03-01T17:54:10.588" v="993" actId="478"/>
          <ac:spMkLst>
            <pc:docMk/>
            <pc:sldMk cId="405389717" sldId="576"/>
            <ac:spMk id="7" creationId="{C5496530-0B11-501D-3925-929129B63C1F}"/>
          </ac:spMkLst>
        </pc:spChg>
        <pc:spChg chg="del">
          <ac:chgData name="Frida Adriani" userId="c272068ced7e37e3" providerId="LiveId" clId="{ABC8609D-24F7-4547-9FD8-E5899D6E2402}" dt="2025-03-01T17:54:10.588" v="993" actId="478"/>
          <ac:spMkLst>
            <pc:docMk/>
            <pc:sldMk cId="405389717" sldId="576"/>
            <ac:spMk id="9" creationId="{A2A48470-CDBD-89A3-3F4C-F011BC14F624}"/>
          </ac:spMkLst>
        </pc:spChg>
        <pc:picChg chg="add mod">
          <ac:chgData name="Frida Adriani" userId="c272068ced7e37e3" providerId="LiveId" clId="{ABC8609D-24F7-4547-9FD8-E5899D6E2402}" dt="2025-03-01T17:55:42.472" v="1011" actId="12789"/>
          <ac:picMkLst>
            <pc:docMk/>
            <pc:sldMk cId="405389717" sldId="576"/>
            <ac:picMk id="8" creationId="{907D76B0-2AB9-857F-8EFB-8F0518464843}"/>
          </ac:picMkLst>
        </pc:picChg>
        <pc:picChg chg="del">
          <ac:chgData name="Frida Adriani" userId="c272068ced7e37e3" providerId="LiveId" clId="{ABC8609D-24F7-4547-9FD8-E5899D6E2402}" dt="2025-03-01T17:54:10.588" v="993" actId="478"/>
          <ac:picMkLst>
            <pc:docMk/>
            <pc:sldMk cId="405389717" sldId="576"/>
            <ac:picMk id="10" creationId="{CBFA93E4-16EA-4990-1BE5-2F1FBC4A0FAF}"/>
          </ac:picMkLst>
        </pc:picChg>
        <pc:picChg chg="add del mod">
          <ac:chgData name="Frida Adriani" userId="c272068ced7e37e3" providerId="LiveId" clId="{ABC8609D-24F7-4547-9FD8-E5899D6E2402}" dt="2025-03-01T17:55:30.868" v="1007" actId="21"/>
          <ac:picMkLst>
            <pc:docMk/>
            <pc:sldMk cId="405389717" sldId="576"/>
            <ac:picMk id="13" creationId="{2DDA10BF-3EAD-6FF8-C2C4-E1874F5136B7}"/>
          </ac:picMkLst>
        </pc:picChg>
        <pc:cxnChg chg="del mod">
          <ac:chgData name="Frida Adriani" userId="c272068ced7e37e3" providerId="LiveId" clId="{ABC8609D-24F7-4547-9FD8-E5899D6E2402}" dt="2025-03-01T17:54:10.588" v="993" actId="478"/>
          <ac:cxnSpMkLst>
            <pc:docMk/>
            <pc:sldMk cId="405389717" sldId="576"/>
            <ac:cxnSpMk id="5" creationId="{781E7B7E-06D9-7BA3-6050-F49AFD83038B}"/>
          </ac:cxnSpMkLst>
        </pc:cxnChg>
        <pc:cxnChg chg="del">
          <ac:chgData name="Frida Adriani" userId="c272068ced7e37e3" providerId="LiveId" clId="{ABC8609D-24F7-4547-9FD8-E5899D6E2402}" dt="2025-03-01T17:54:10.588" v="993" actId="478"/>
          <ac:cxnSpMkLst>
            <pc:docMk/>
            <pc:sldMk cId="405389717" sldId="576"/>
            <ac:cxnSpMk id="11" creationId="{EF58C2B1-3A8A-6CC3-F602-51CB6A1F8E82}"/>
          </ac:cxnSpMkLst>
        </pc:cxnChg>
      </pc:sldChg>
      <pc:sldChg chg="add del replId">
        <pc:chgData name="Frida Adriani" userId="c272068ced7e37e3" providerId="LiveId" clId="{ABC8609D-24F7-4547-9FD8-E5899D6E2402}" dt="2025-02-21T17:11:56.303" v="945" actId="47"/>
        <pc:sldMkLst>
          <pc:docMk/>
          <pc:sldMk cId="505996584" sldId="576"/>
        </pc:sldMkLst>
      </pc:sldChg>
      <pc:sldChg chg="addSp add del mod">
        <pc:chgData name="Frida Adriani" userId="c272068ced7e37e3" providerId="LiveId" clId="{ABC8609D-24F7-4547-9FD8-E5899D6E2402}" dt="2025-03-01T18:05:10.154" v="1036" actId="47"/>
        <pc:sldMkLst>
          <pc:docMk/>
          <pc:sldMk cId="3569548810" sldId="577"/>
        </pc:sldMkLst>
        <pc:picChg chg="add">
          <ac:chgData name="Frida Adriani" userId="c272068ced7e37e3" providerId="LiveId" clId="{ABC8609D-24F7-4547-9FD8-E5899D6E2402}" dt="2025-03-01T18:00:27.228" v="1014" actId="22"/>
          <ac:picMkLst>
            <pc:docMk/>
            <pc:sldMk cId="3569548810" sldId="577"/>
            <ac:picMk id="3" creationId="{6835B224-829C-A8CB-5AE2-B290063799E8}"/>
          </ac:picMkLst>
        </pc:picChg>
      </pc:sldChg>
      <pc:sldChg chg="addSp modSp add mod">
        <pc:chgData name="Frida Adriani" userId="c272068ced7e37e3" providerId="LiveId" clId="{ABC8609D-24F7-4547-9FD8-E5899D6E2402}" dt="2025-03-01T18:30:54.246" v="1047" actId="1076"/>
        <pc:sldMkLst>
          <pc:docMk/>
          <pc:sldMk cId="2847701081" sldId="578"/>
        </pc:sldMkLst>
        <pc:spChg chg="add mod">
          <ac:chgData name="Frida Adriani" userId="c272068ced7e37e3" providerId="LiveId" clId="{ABC8609D-24F7-4547-9FD8-E5899D6E2402}" dt="2025-03-01T18:30:54.246" v="1047" actId="1076"/>
          <ac:spMkLst>
            <pc:docMk/>
            <pc:sldMk cId="2847701081" sldId="578"/>
            <ac:spMk id="2" creationId="{75E5733D-40F6-CEB9-0614-82F2A217103A}"/>
          </ac:spMkLst>
        </pc:spChg>
        <pc:picChg chg="add mod">
          <ac:chgData name="Frida Adriani" userId="c272068ced7e37e3" providerId="LiveId" clId="{ABC8609D-24F7-4547-9FD8-E5899D6E2402}" dt="2025-03-01T18:05:16.611" v="1039" actId="12789"/>
          <ac:picMkLst>
            <pc:docMk/>
            <pc:sldMk cId="2847701081" sldId="578"/>
            <ac:picMk id="9" creationId="{6D170E29-0BDC-AA2F-37C9-183CE7FC9924}"/>
          </ac:picMkLst>
        </pc:picChg>
      </pc:sldChg>
      <pc:sldChg chg="addSp modSp add del mod replId">
        <pc:chgData name="Frida Adriani" userId="c272068ced7e37e3" providerId="LiveId" clId="{ABC8609D-24F7-4547-9FD8-E5899D6E2402}" dt="2025-03-01T18:00:29.111" v="1015" actId="47"/>
        <pc:sldMkLst>
          <pc:docMk/>
          <pc:sldMk cId="1160531002" sldId="579"/>
        </pc:sldMkLst>
        <pc:picChg chg="add mod">
          <ac:chgData name="Frida Adriani" userId="c272068ced7e37e3" providerId="LiveId" clId="{ABC8609D-24F7-4547-9FD8-E5899D6E2402}" dt="2025-03-01T17:55:47.775" v="1012" actId="12789"/>
          <ac:picMkLst>
            <pc:docMk/>
            <pc:sldMk cId="1160531002" sldId="579"/>
            <ac:picMk id="13" creationId="{2DDA10BF-3EAD-6FF8-C2C4-E1874F5136B7}"/>
          </ac:picMkLst>
        </pc:picChg>
      </pc:sldChg>
      <pc:sldChg chg="addSp delSp modSp add mod">
        <pc:chgData name="Frida Adriani" userId="c272068ced7e37e3" providerId="LiveId" clId="{ABC8609D-24F7-4547-9FD8-E5899D6E2402}" dt="2025-03-01T18:30:57.720" v="1048" actId="1076"/>
        <pc:sldMkLst>
          <pc:docMk/>
          <pc:sldMk cId="662982795" sldId="580"/>
        </pc:sldMkLst>
        <pc:spChg chg="add del">
          <ac:chgData name="Frida Adriani" userId="c272068ced7e37e3" providerId="LiveId" clId="{ABC8609D-24F7-4547-9FD8-E5899D6E2402}" dt="2025-03-01T18:02:33.765" v="1017" actId="22"/>
          <ac:spMkLst>
            <pc:docMk/>
            <pc:sldMk cId="662982795" sldId="580"/>
            <ac:spMk id="3" creationId="{33E9EA43-4A45-4CD1-C0EF-116DBA1EB011}"/>
          </ac:spMkLst>
        </pc:spChg>
        <pc:spChg chg="add mod">
          <ac:chgData name="Frida Adriani" userId="c272068ced7e37e3" providerId="LiveId" clId="{ABC8609D-24F7-4547-9FD8-E5899D6E2402}" dt="2025-03-01T18:30:57.720" v="1048" actId="1076"/>
          <ac:spMkLst>
            <pc:docMk/>
            <pc:sldMk cId="662982795" sldId="580"/>
            <ac:spMk id="10" creationId="{D74AF314-74AA-9AD1-D266-315A3C005BA4}"/>
          </ac:spMkLst>
        </pc:spChg>
        <pc:picChg chg="add del">
          <ac:chgData name="Frida Adriani" userId="c272068ced7e37e3" providerId="LiveId" clId="{ABC8609D-24F7-4547-9FD8-E5899D6E2402}" dt="2025-03-01T18:03:24.868" v="1019" actId="478"/>
          <ac:picMkLst>
            <pc:docMk/>
            <pc:sldMk cId="662982795" sldId="580"/>
            <ac:picMk id="5" creationId="{863309FD-DE74-FE32-B22F-E14CB91C1EEA}"/>
          </ac:picMkLst>
        </pc:picChg>
        <pc:picChg chg="add mod modCrop">
          <ac:chgData name="Frida Adriani" userId="c272068ced7e37e3" providerId="LiveId" clId="{ABC8609D-24F7-4547-9FD8-E5899D6E2402}" dt="2025-03-01T18:05:26.914" v="1041" actId="12789"/>
          <ac:picMkLst>
            <pc:docMk/>
            <pc:sldMk cId="662982795" sldId="580"/>
            <ac:picMk id="7" creationId="{B5E918A5-33C5-3120-6018-C17F6A430FFC}"/>
          </ac:picMkLst>
        </pc:picChg>
        <pc:picChg chg="add del mod modCrop">
          <ac:chgData name="Frida Adriani" userId="c272068ced7e37e3" providerId="LiveId" clId="{ABC8609D-24F7-4547-9FD8-E5899D6E2402}" dt="2025-03-01T18:05:08.212" v="1035" actId="21"/>
          <ac:picMkLst>
            <pc:docMk/>
            <pc:sldMk cId="662982795" sldId="580"/>
            <ac:picMk id="9" creationId="{6D170E29-0BDC-AA2F-37C9-183CE7FC9924}"/>
          </ac:picMkLst>
        </pc:picChg>
      </pc:sldChg>
      <pc:sldChg chg="add del replId">
        <pc:chgData name="Frida Adriani" userId="c272068ced7e37e3" providerId="LiveId" clId="{ABC8609D-24F7-4547-9FD8-E5899D6E2402}" dt="2025-03-01T18:06:18.632" v="1046" actId="47"/>
        <pc:sldMkLst>
          <pc:docMk/>
          <pc:sldMk cId="1899881488" sldId="581"/>
        </pc:sldMkLst>
      </pc:sldChg>
      <pc:sldChg chg="modSp add mod">
        <pc:chgData name="Frida Adriani" userId="c272068ced7e37e3" providerId="LiveId" clId="{ABC8609D-24F7-4547-9FD8-E5899D6E2402}" dt="2025-03-02T16:33:47.486" v="1076" actId="20577"/>
        <pc:sldMkLst>
          <pc:docMk/>
          <pc:sldMk cId="4133034582" sldId="581"/>
        </pc:sldMkLst>
        <pc:spChg chg="mod">
          <ac:chgData name="Frida Adriani" userId="c272068ced7e37e3" providerId="LiveId" clId="{ABC8609D-24F7-4547-9FD8-E5899D6E2402}" dt="2025-03-02T16:33:47.486" v="1076" actId="20577"/>
          <ac:spMkLst>
            <pc:docMk/>
            <pc:sldMk cId="4133034582" sldId="581"/>
            <ac:spMk id="3" creationId="{B4CF8E3E-E283-7DFD-DDEA-585718A523E9}"/>
          </ac:spMkLst>
        </pc:spChg>
      </pc:sldChg>
      <pc:sldChg chg="addSp delSp modSp add mod">
        <pc:chgData name="Frida Adriani" userId="c272068ced7e37e3" providerId="LiveId" clId="{ABC8609D-24F7-4547-9FD8-E5899D6E2402}" dt="2025-03-02T16:37:38.734" v="1102" actId="1076"/>
        <pc:sldMkLst>
          <pc:docMk/>
          <pc:sldMk cId="2908385146" sldId="582"/>
        </pc:sldMkLst>
        <pc:spChg chg="add mod">
          <ac:chgData name="Frida Adriani" userId="c272068ced7e37e3" providerId="LiveId" clId="{ABC8609D-24F7-4547-9FD8-E5899D6E2402}" dt="2025-03-02T16:37:38.734" v="1102" actId="1076"/>
          <ac:spMkLst>
            <pc:docMk/>
            <pc:sldMk cId="2908385146" sldId="582"/>
            <ac:spMk id="7" creationId="{24AE410E-E28C-0D61-1861-2D4A46438299}"/>
          </ac:spMkLst>
        </pc:spChg>
        <pc:spChg chg="del mod">
          <ac:chgData name="Frida Adriani" userId="c272068ced7e37e3" providerId="LiveId" clId="{ABC8609D-24F7-4547-9FD8-E5899D6E2402}" dt="2025-03-02T16:37:35.424" v="1100" actId="21"/>
          <ac:spMkLst>
            <pc:docMk/>
            <pc:sldMk cId="2908385146" sldId="582"/>
            <ac:spMk id="8" creationId="{24AE410E-E28C-0D61-1861-2D4A46438299}"/>
          </ac:spMkLst>
        </pc:spChg>
        <pc:picChg chg="add mod">
          <ac:chgData name="Frida Adriani" userId="c272068ced7e37e3" providerId="LiveId" clId="{ABC8609D-24F7-4547-9FD8-E5899D6E2402}" dt="2025-03-02T16:37:34.172" v="1099" actId="12789"/>
          <ac:picMkLst>
            <pc:docMk/>
            <pc:sldMk cId="2908385146" sldId="582"/>
            <ac:picMk id="3" creationId="{05CBBB49-B794-18E3-FE04-4BEBD2773F40}"/>
          </ac:picMkLst>
        </pc:picChg>
        <pc:picChg chg="del">
          <ac:chgData name="Frida Adriani" userId="c272068ced7e37e3" providerId="LiveId" clId="{ABC8609D-24F7-4547-9FD8-E5899D6E2402}" dt="2025-03-02T16:33:52.687" v="1077" actId="478"/>
          <ac:picMkLst>
            <pc:docMk/>
            <pc:sldMk cId="2908385146" sldId="582"/>
            <ac:picMk id="4" creationId="{131CAA88-6144-61BA-4EBC-0B5BDD170507}"/>
          </ac:picMkLst>
        </pc:picChg>
        <pc:picChg chg="add del mod">
          <ac:chgData name="Frida Adriani" userId="c272068ced7e37e3" providerId="LiveId" clId="{ABC8609D-24F7-4547-9FD8-E5899D6E2402}" dt="2025-03-02T16:37:19.304" v="1094" actId="21"/>
          <ac:picMkLst>
            <pc:docMk/>
            <pc:sldMk cId="2908385146" sldId="582"/>
            <ac:picMk id="6" creationId="{D5CAF1E7-5774-E88D-FC1F-7C0C0B892135}"/>
          </ac:picMkLst>
        </pc:picChg>
      </pc:sldChg>
      <pc:sldChg chg="addSp delSp modSp add mod">
        <pc:chgData name="Frida Adriani" userId="c272068ced7e37e3" providerId="LiveId" clId="{ABC8609D-24F7-4547-9FD8-E5899D6E2402}" dt="2025-03-02T16:48:37.601" v="1176" actId="14100"/>
        <pc:sldMkLst>
          <pc:docMk/>
          <pc:sldMk cId="2567050141" sldId="583"/>
        </pc:sldMkLst>
        <pc:spChg chg="del">
          <ac:chgData name="Frida Adriani" userId="c272068ced7e37e3" providerId="LiveId" clId="{ABC8609D-24F7-4547-9FD8-E5899D6E2402}" dt="2025-03-02T16:33:56.898" v="1079" actId="478"/>
          <ac:spMkLst>
            <pc:docMk/>
            <pc:sldMk cId="2567050141" sldId="583"/>
            <ac:spMk id="8" creationId="{A4B89493-916B-D85F-1BE6-44684BF062A4}"/>
          </ac:spMkLst>
        </pc:spChg>
        <pc:picChg chg="add mod">
          <ac:chgData name="Frida Adriani" userId="c272068ced7e37e3" providerId="LiveId" clId="{ABC8609D-24F7-4547-9FD8-E5899D6E2402}" dt="2025-03-02T16:48:37.601" v="1176" actId="14100"/>
          <ac:picMkLst>
            <pc:docMk/>
            <pc:sldMk cId="2567050141" sldId="583"/>
            <ac:picMk id="3" creationId="{918D670C-602E-F208-A410-FA059F800335}"/>
          </ac:picMkLst>
        </pc:picChg>
        <pc:picChg chg="add del mod">
          <ac:chgData name="Frida Adriani" userId="c272068ced7e37e3" providerId="LiveId" clId="{ABC8609D-24F7-4547-9FD8-E5899D6E2402}" dt="2025-03-02T16:38:54.430" v="1113" actId="21"/>
          <ac:picMkLst>
            <pc:docMk/>
            <pc:sldMk cId="2567050141" sldId="583"/>
            <ac:picMk id="5" creationId="{4D298A84-5910-CAFD-89AF-53A725A5A7E8}"/>
          </ac:picMkLst>
        </pc:picChg>
      </pc:sldChg>
      <pc:sldChg chg="addSp delSp modSp add mod">
        <pc:chgData name="Frida Adriani" userId="c272068ced7e37e3" providerId="LiveId" clId="{ABC8609D-24F7-4547-9FD8-E5899D6E2402}" dt="2025-03-02T16:47:50.762" v="1163" actId="12789"/>
        <pc:sldMkLst>
          <pc:docMk/>
          <pc:sldMk cId="995496495" sldId="584"/>
        </pc:sldMkLst>
        <pc:picChg chg="add del mod modCrop">
          <ac:chgData name="Frida Adriani" userId="c272068ced7e37e3" providerId="LiveId" clId="{ABC8609D-24F7-4547-9FD8-E5899D6E2402}" dt="2025-03-02T16:47:45.324" v="1161" actId="21"/>
          <ac:picMkLst>
            <pc:docMk/>
            <pc:sldMk cId="995496495" sldId="584"/>
            <ac:picMk id="3" creationId="{F4BCBC55-0342-782E-989C-C37B3D5815B5}"/>
          </ac:picMkLst>
        </pc:picChg>
        <pc:picChg chg="add mod modCrop">
          <ac:chgData name="Frida Adriani" userId="c272068ced7e37e3" providerId="LiveId" clId="{ABC8609D-24F7-4547-9FD8-E5899D6E2402}" dt="2025-03-02T16:47:50.762" v="1163" actId="12789"/>
          <ac:picMkLst>
            <pc:docMk/>
            <pc:sldMk cId="995496495" sldId="584"/>
            <ac:picMk id="5" creationId="{532EAB38-B3DC-C211-DE1A-8939E2756337}"/>
          </ac:picMkLst>
        </pc:picChg>
      </pc:sldChg>
      <pc:sldChg chg="addSp modSp add mod">
        <pc:chgData name="Frida Adriani" userId="c272068ced7e37e3" providerId="LiveId" clId="{ABC8609D-24F7-4547-9FD8-E5899D6E2402}" dt="2025-03-02T16:37:42.746" v="1104" actId="1076"/>
        <pc:sldMkLst>
          <pc:docMk/>
          <pc:sldMk cId="4168149946" sldId="585"/>
        </pc:sldMkLst>
        <pc:spChg chg="add mod">
          <ac:chgData name="Frida Adriani" userId="c272068ced7e37e3" providerId="LiveId" clId="{ABC8609D-24F7-4547-9FD8-E5899D6E2402}" dt="2025-03-02T16:37:42.746" v="1104" actId="1076"/>
          <ac:spMkLst>
            <pc:docMk/>
            <pc:sldMk cId="4168149946" sldId="585"/>
            <ac:spMk id="2" creationId="{9F4359FB-831F-61EA-2A77-A526D033469E}"/>
          </ac:spMkLst>
        </pc:spChg>
        <pc:picChg chg="add mod">
          <ac:chgData name="Frida Adriani" userId="c272068ced7e37e3" providerId="LiveId" clId="{ABC8609D-24F7-4547-9FD8-E5899D6E2402}" dt="2025-03-02T16:37:28.045" v="1097" actId="12789"/>
          <ac:picMkLst>
            <pc:docMk/>
            <pc:sldMk cId="4168149946" sldId="585"/>
            <ac:picMk id="6" creationId="{D5CAF1E7-5774-E88D-FC1F-7C0C0B892135}"/>
          </ac:picMkLst>
        </pc:picChg>
      </pc:sldChg>
      <pc:sldChg chg="addSp modSp add mod replId">
        <pc:chgData name="Frida Adriani" userId="c272068ced7e37e3" providerId="LiveId" clId="{ABC8609D-24F7-4547-9FD8-E5899D6E2402}" dt="2025-03-02T16:48:19.956" v="1169" actId="1076"/>
        <pc:sldMkLst>
          <pc:docMk/>
          <pc:sldMk cId="1510138667" sldId="586"/>
        </pc:sldMkLst>
        <pc:picChg chg="add mod">
          <ac:chgData name="Frida Adriani" userId="c272068ced7e37e3" providerId="LiveId" clId="{ABC8609D-24F7-4547-9FD8-E5899D6E2402}" dt="2025-03-02T16:48:19.956" v="1169" actId="1076"/>
          <ac:picMkLst>
            <pc:docMk/>
            <pc:sldMk cId="1510138667" sldId="586"/>
            <ac:picMk id="5" creationId="{4D298A84-5910-CAFD-89AF-53A725A5A7E8}"/>
          </ac:picMkLst>
        </pc:picChg>
      </pc:sldChg>
      <pc:sldChg chg="addSp delSp modSp add mod ord">
        <pc:chgData name="Frida Adriani" userId="c272068ced7e37e3" providerId="LiveId" clId="{ABC8609D-24F7-4547-9FD8-E5899D6E2402}" dt="2025-03-02T16:45:02.256" v="1145" actId="1076"/>
        <pc:sldMkLst>
          <pc:docMk/>
          <pc:sldMk cId="186856129" sldId="587"/>
        </pc:sldMkLst>
        <pc:spChg chg="add mod">
          <ac:chgData name="Frida Adriani" userId="c272068ced7e37e3" providerId="LiveId" clId="{ABC8609D-24F7-4547-9FD8-E5899D6E2402}" dt="2025-03-02T16:45:02.256" v="1145" actId="1076"/>
          <ac:spMkLst>
            <pc:docMk/>
            <pc:sldMk cId="186856129" sldId="587"/>
            <ac:spMk id="6" creationId="{4248B5F2-BA06-B5B8-1F64-3F849414B528}"/>
          </ac:spMkLst>
        </pc:spChg>
        <pc:picChg chg="add mod">
          <ac:chgData name="Frida Adriani" userId="c272068ced7e37e3" providerId="LiveId" clId="{ABC8609D-24F7-4547-9FD8-E5899D6E2402}" dt="2025-03-02T16:44:48.152" v="1141" actId="12789"/>
          <ac:picMkLst>
            <pc:docMk/>
            <pc:sldMk cId="186856129" sldId="587"/>
            <ac:picMk id="3" creationId="{56559873-D5D2-E7DF-31BD-1C07A2E6ADC2}"/>
          </ac:picMkLst>
        </pc:picChg>
        <pc:picChg chg="add del mod">
          <ac:chgData name="Frida Adriani" userId="c272068ced7e37e3" providerId="LiveId" clId="{ABC8609D-24F7-4547-9FD8-E5899D6E2402}" dt="2025-03-02T16:44:23.469" v="1132" actId="21"/>
          <ac:picMkLst>
            <pc:docMk/>
            <pc:sldMk cId="186856129" sldId="587"/>
            <ac:picMk id="5" creationId="{CA80F0A5-9366-C5FC-0AFD-4EF19ED52A44}"/>
          </ac:picMkLst>
        </pc:picChg>
      </pc:sldChg>
      <pc:sldChg chg="addSp modSp add mod ord">
        <pc:chgData name="Frida Adriani" userId="c272068ced7e37e3" providerId="LiveId" clId="{ABC8609D-24F7-4547-9FD8-E5899D6E2402}" dt="2025-03-02T16:47:57.185" v="1166" actId="12789"/>
        <pc:sldMkLst>
          <pc:docMk/>
          <pc:sldMk cId="558269211" sldId="588"/>
        </pc:sldMkLst>
        <pc:picChg chg="add mod">
          <ac:chgData name="Frida Adriani" userId="c272068ced7e37e3" providerId="LiveId" clId="{ABC8609D-24F7-4547-9FD8-E5899D6E2402}" dt="2025-03-02T16:47:57.185" v="1166" actId="12789"/>
          <ac:picMkLst>
            <pc:docMk/>
            <pc:sldMk cId="558269211" sldId="588"/>
            <ac:picMk id="3" creationId="{F4BCBC55-0342-782E-989C-C37B3D5815B5}"/>
          </ac:picMkLst>
        </pc:picChg>
      </pc:sldChg>
      <pc:sldChg chg="addSp modSp add mod ord">
        <pc:chgData name="Frida Adriani" userId="c272068ced7e37e3" providerId="LiveId" clId="{ABC8609D-24F7-4547-9FD8-E5899D6E2402}" dt="2025-03-02T16:45:06.727" v="1147" actId="1076"/>
        <pc:sldMkLst>
          <pc:docMk/>
          <pc:sldMk cId="2261917563" sldId="589"/>
        </pc:sldMkLst>
        <pc:spChg chg="add mod">
          <ac:chgData name="Frida Adriani" userId="c272068ced7e37e3" providerId="LiveId" clId="{ABC8609D-24F7-4547-9FD8-E5899D6E2402}" dt="2025-03-02T16:45:06.727" v="1147" actId="1076"/>
          <ac:spMkLst>
            <pc:docMk/>
            <pc:sldMk cId="2261917563" sldId="589"/>
            <ac:spMk id="2" creationId="{6020BBE9-37DF-09DB-9F12-773F2ACC2F63}"/>
          </ac:spMkLst>
        </pc:spChg>
        <pc:picChg chg="add mod">
          <ac:chgData name="Frida Adriani" userId="c272068ced7e37e3" providerId="LiveId" clId="{ABC8609D-24F7-4547-9FD8-E5899D6E2402}" dt="2025-03-02T16:44:40.341" v="1139" actId="12789"/>
          <ac:picMkLst>
            <pc:docMk/>
            <pc:sldMk cId="2261917563" sldId="589"/>
            <ac:picMk id="5" creationId="{CA80F0A5-9366-C5FC-0AFD-4EF19ED52A44}"/>
          </ac:picMkLst>
        </pc:picChg>
      </pc:sldChg>
      <pc:sldMasterChg chg="setBg modSldLayout">
        <pc:chgData name="Frida Adriani" userId="c272068ced7e37e3" providerId="LiveId" clId="{ABC8609D-24F7-4547-9FD8-E5899D6E2402}" dt="2025-02-21T08:58:47.794" v="52"/>
        <pc:sldMasterMkLst>
          <pc:docMk/>
          <pc:sldMasterMk cId="19772782" sldId="2147483648"/>
        </pc:sldMasterMkLst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1153945476" sldId="2147483649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2925538995" sldId="2147483650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4245823892" sldId="2147483651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2837521397" sldId="2147483652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1051167885" sldId="2147483653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2729715138" sldId="2147483654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2842699204" sldId="2147483655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540339793" sldId="2147483656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1225190880" sldId="2147483657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100435315" sldId="2147483658"/>
          </pc:sldLayoutMkLst>
        </pc:sldLayoutChg>
        <pc:sldLayoutChg chg="setBg">
          <pc:chgData name="Frida Adriani" userId="c272068ced7e37e3" providerId="LiveId" clId="{ABC8609D-24F7-4547-9FD8-E5899D6E2402}" dt="2025-02-21T08:58:47.794" v="52"/>
          <pc:sldLayoutMkLst>
            <pc:docMk/>
            <pc:sldMasterMk cId="19772782" sldId="2147483648"/>
            <pc:sldLayoutMk cId="3457574154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B0119-25A7-4E63-8A86-37C8E47AED94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8D1F-23C9-459E-98BB-ECC6160E5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6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38D1F-23C9-459E-98BB-ECC6160E57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5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EB1C-56D5-A993-FE49-0E8C89DBC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2F7E0-B763-4062-D0E2-1380307D4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C3C5F-C053-F702-B967-B712965A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276B-F5AF-5730-FEB4-E651997F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BF79A-817B-8E67-E6A9-B80BA4C8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4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51D7-3496-C05D-BD47-43411593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591A4-B7C8-3D54-1762-86B431CD6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882D6-DF62-54B5-8A5D-EC0914B2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47FC6-497A-A3F7-CFFD-F4B6143B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3D639-FE56-8F73-55D2-5A5FFE105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8C737-9E4F-9CA5-C195-75005C85D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07D40-4E4F-6AF6-8B7C-067939F86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313AD-4646-14BF-B1A6-DEC5BA0FF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BB4A3-CDCC-28C9-2224-E07B2232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15A84-04BE-56B4-8F10-94CA7A44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7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7A3F-40F1-D24A-676E-A32982F1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07B6-D814-8505-E1FD-0AD1E68D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100ED-7CCD-D7F0-AC81-C7392195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EB8DB-0DDF-F947-798E-E72991D2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32C53-D791-3487-7B92-E18CE5FA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3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DD2B-8E3E-58A8-6D06-0D7D17D4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9FE71-3BE6-E434-DC7E-B1DDFB909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49DF8-8BC8-307C-B180-96660A14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EF44-D2E7-071B-5D60-E57E429F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AAE5D-E54F-8C03-819B-4146F165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2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05A6-BFE7-1AA4-3487-F531994D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2F04-916D-45D3-72F3-7E15BD540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371B1-2361-3C4D-A35C-A086782D2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2526D-F944-BD98-94B0-9A8FA2F2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D535E-958D-2F88-8EAF-6D05CB0B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E18C4-AD22-6A9B-B285-06724F8A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2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B732-60E9-BC05-8060-9757E84F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64AF0-3001-6F0B-C31F-FD3D8226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672EA-C184-FEC5-1764-276752159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7EB08-1D95-A879-F34F-22CA1454E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7D2606-726B-9D51-70EA-EA61416C5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A75ECF-14D4-E88F-CE3F-A66AFEDF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A59F9C-81A8-1E9C-DEEB-1879C6363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C5A46-90F2-B407-7907-2A16D143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6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26EE-E75D-BB45-124A-767CEA6D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04AF3-D1E9-29A6-4811-0DC67C4C3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749E5-3CCA-621E-5B5A-093E4060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5F11F-1482-6B50-8A4C-2B8D063A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1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917A8-3461-B023-7F29-7E57DD2C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1F9A1-1AFD-47B8-56EE-333AFFB1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09FFA-9061-FDA2-A85A-7A988C92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9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316D-D048-A862-EA17-1A4904F4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6A79-1102-9FAE-432F-DEA2644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BF170-7CE3-CEFE-30DC-7764E427B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7C2E6-5AA0-DC72-E293-0B424D40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699DB-DB54-D380-A4DF-C550229D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776CB-BF5A-4753-6F1A-DB5245AB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3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3857-3AD7-6244-5DF6-78EBB986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B11D4-0C69-60A9-F48B-C537BA8E3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57F59-83F0-8A61-F9D0-6F8F47388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BAC30-4719-7042-3B41-852F6C25F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87518-DEE5-506A-8F88-A3453ABA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63D75-857A-0FBB-0763-7A82878A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9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6B318-DB30-B5F1-01D7-7ED96E61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C0276-ABCB-BA64-9484-AE0E1660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FF0EF-BBF3-02AC-2A7E-7079752C7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B672-C5DF-440F-A3DD-66A01EE4051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E025E-5816-5582-2519-26FB97C00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B6B13-3307-CEF1-56B0-C4AF7F90C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BB474-CA4C-4A25-8BC1-85768A533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8B84-9B6E-AC0E-7A50-9B334F41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59F1C9-5C10-2527-2907-0DA0F1B38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Today’s 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3851F-3823-C534-A250-0E14259DD9D8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427809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B801F-68F7-31D2-6376-1D2B26B4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0D24B-E3EE-E3FE-3857-AABF1A43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9" y="1149930"/>
            <a:ext cx="10582382" cy="4558141"/>
          </a:xfrm>
          <a:prstGeom prst="roundRect">
            <a:avLst>
              <a:gd name="adj" fmla="val 6524"/>
            </a:avLst>
          </a:prstGeom>
          <a:ln w="38100">
            <a:solidFill>
              <a:srgbClr val="E6E6E6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80243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23C1E-0DF2-D976-F641-81C55E5A2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0EC26-161D-ED89-68C5-32C011942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0" y="752445"/>
            <a:ext cx="11146420" cy="5353111"/>
          </a:xfrm>
          <a:prstGeom prst="roundRect">
            <a:avLst>
              <a:gd name="adj" fmla="val 758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2325B85-FDC8-E918-150B-16BA2CACBEB4}"/>
              </a:ext>
            </a:extLst>
          </p:cNvPr>
          <p:cNvSpPr/>
          <p:nvPr/>
        </p:nvSpPr>
        <p:spPr>
          <a:xfrm>
            <a:off x="8972795" y="1151930"/>
            <a:ext cx="830963" cy="75789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139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5CE6A-99D6-2929-9713-5853E00A9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E77F3-7F9F-DB38-10D9-6C8E7CF8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26" y="996691"/>
            <a:ext cx="5653148" cy="4864619"/>
          </a:xfrm>
          <a:prstGeom prst="roundRect">
            <a:avLst>
              <a:gd name="adj" fmla="val 881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8E165A4-1BC5-8041-864A-B5CC098A8CD1}"/>
              </a:ext>
            </a:extLst>
          </p:cNvPr>
          <p:cNvSpPr/>
          <p:nvPr/>
        </p:nvSpPr>
        <p:spPr>
          <a:xfrm>
            <a:off x="4204025" y="3628913"/>
            <a:ext cx="1282375" cy="116300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724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8027-6DA0-F95B-B810-D7B52815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0416A-7FB6-05BD-E493-68A96644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33" y="882894"/>
            <a:ext cx="5667535" cy="5092213"/>
          </a:xfrm>
          <a:prstGeom prst="roundRect">
            <a:avLst>
              <a:gd name="adj" fmla="val 8939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FE017B7-DFBD-6F87-62CB-2CCFBD01368D}"/>
              </a:ext>
            </a:extLst>
          </p:cNvPr>
          <p:cNvSpPr/>
          <p:nvPr/>
        </p:nvSpPr>
        <p:spPr>
          <a:xfrm>
            <a:off x="5037402" y="3084904"/>
            <a:ext cx="1282375" cy="116300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891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0CD4D-F715-2135-99DA-47AD2B4C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8D2B07-36C2-6B0B-6ABF-62A2E610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75" t="9311" b="46849"/>
          <a:stretch/>
        </p:blipFill>
        <p:spPr>
          <a:xfrm>
            <a:off x="1200399" y="1119851"/>
            <a:ext cx="9791203" cy="4618299"/>
          </a:xfrm>
          <a:prstGeom prst="roundRect">
            <a:avLst>
              <a:gd name="adj" fmla="val 505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00785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823E-D12D-A657-02D5-B02F4CF54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6AC4-A7BC-58B2-CFFD-BCFD6EBFB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96" y="846789"/>
            <a:ext cx="10695008" cy="5164422"/>
          </a:xfrm>
          <a:prstGeom prst="roundRect">
            <a:avLst>
              <a:gd name="adj" fmla="val 904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58A7CB18-5E40-6636-E8F5-D2BD96E5B0E0}"/>
              </a:ext>
            </a:extLst>
          </p:cNvPr>
          <p:cNvSpPr/>
          <p:nvPr/>
        </p:nvSpPr>
        <p:spPr>
          <a:xfrm>
            <a:off x="7259741" y="1163505"/>
            <a:ext cx="830963" cy="75789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571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BDBFE-C0E4-FD47-4687-250C96B94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F922DA-885F-09A2-1540-26E31891C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dirty="0">
                <a:latin typeface="Pintar Display Display" pitchFamily="2" charset="0"/>
              </a:rPr>
              <a:t>46 Live Session (Pintar)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FA7E5-024A-D2FB-DF23-063EEBC63888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28315923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C683F-2F56-4F4E-16C0-383C45423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7FA89-FD76-4923-45C9-E26DF812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4" y="739944"/>
            <a:ext cx="5396865" cy="4622631"/>
          </a:xfrm>
          <a:prstGeom prst="roundRect">
            <a:avLst>
              <a:gd name="adj" fmla="val 1073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9816B62-DD78-7C26-0DE1-2925B1606D1D}"/>
              </a:ext>
            </a:extLst>
          </p:cNvPr>
          <p:cNvSpPr/>
          <p:nvPr/>
        </p:nvSpPr>
        <p:spPr>
          <a:xfrm>
            <a:off x="5323811" y="2474308"/>
            <a:ext cx="1351309" cy="124425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04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D6054-B1F0-DA03-81BE-58C2EEF00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B8AF5-077E-7324-2518-4B1ED957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62" t="25727" r="32" b="6960"/>
          <a:stretch/>
        </p:blipFill>
        <p:spPr>
          <a:xfrm>
            <a:off x="2072640" y="1673150"/>
            <a:ext cx="8046720" cy="4089219"/>
          </a:xfrm>
          <a:prstGeom prst="roundRect">
            <a:avLst>
              <a:gd name="adj" fmla="val 613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6E4145A-626D-218E-5064-4EEA9CFA02C8}"/>
              </a:ext>
            </a:extLst>
          </p:cNvPr>
          <p:cNvSpPr/>
          <p:nvPr/>
        </p:nvSpPr>
        <p:spPr>
          <a:xfrm>
            <a:off x="3164438" y="1750150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EA8961-FCDA-F760-C686-CBBA2A8BC23D}"/>
              </a:ext>
            </a:extLst>
          </p:cNvPr>
          <p:cNvCxnSpPr>
            <a:cxnSpLocks/>
          </p:cNvCxnSpPr>
          <p:nvPr/>
        </p:nvCxnSpPr>
        <p:spPr>
          <a:xfrm flipV="1">
            <a:off x="3268043" y="988150"/>
            <a:ext cx="0" cy="9296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CE164F4-5ACE-EB31-D2F1-372B304903DF}"/>
              </a:ext>
            </a:extLst>
          </p:cNvPr>
          <p:cNvSpPr/>
          <p:nvPr/>
        </p:nvSpPr>
        <p:spPr>
          <a:xfrm>
            <a:off x="3017118" y="585181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1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5D795F7-880F-A5DA-EAD2-7D38DA6CB570}"/>
              </a:ext>
            </a:extLst>
          </p:cNvPr>
          <p:cNvSpPr/>
          <p:nvPr/>
        </p:nvSpPr>
        <p:spPr>
          <a:xfrm>
            <a:off x="4478287" y="2260600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595D9E-5835-7CA9-87DD-1047D050A55C}"/>
              </a:ext>
            </a:extLst>
          </p:cNvPr>
          <p:cNvCxnSpPr>
            <a:cxnSpLocks/>
          </p:cNvCxnSpPr>
          <p:nvPr/>
        </p:nvCxnSpPr>
        <p:spPr>
          <a:xfrm flipV="1">
            <a:off x="4581892" y="721895"/>
            <a:ext cx="0" cy="17063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7A94824-A8EF-892B-AB88-1C4B7546FDB3}"/>
              </a:ext>
            </a:extLst>
          </p:cNvPr>
          <p:cNvSpPr/>
          <p:nvPr/>
        </p:nvSpPr>
        <p:spPr>
          <a:xfrm>
            <a:off x="4340592" y="388935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2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8BFA1F4F-64D0-A084-6300-1D831872C2D4}"/>
              </a:ext>
            </a:extLst>
          </p:cNvPr>
          <p:cNvSpPr/>
          <p:nvPr/>
        </p:nvSpPr>
        <p:spPr>
          <a:xfrm>
            <a:off x="6847840" y="4138328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E8423A-780F-D469-2BB8-74E6DA399BFA}"/>
              </a:ext>
            </a:extLst>
          </p:cNvPr>
          <p:cNvCxnSpPr>
            <a:cxnSpLocks/>
          </p:cNvCxnSpPr>
          <p:nvPr/>
        </p:nvCxnSpPr>
        <p:spPr>
          <a:xfrm>
            <a:off x="6941820" y="4218804"/>
            <a:ext cx="118190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8F39B37-60F4-7AC5-7511-CA980F7CD488}"/>
              </a:ext>
            </a:extLst>
          </p:cNvPr>
          <p:cNvSpPr/>
          <p:nvPr/>
        </p:nvSpPr>
        <p:spPr>
          <a:xfrm>
            <a:off x="8094980" y="3990204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4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774B7FD9-21C8-16FA-5F46-20705A3315DD}"/>
              </a:ext>
            </a:extLst>
          </p:cNvPr>
          <p:cNvSpPr/>
          <p:nvPr/>
        </p:nvSpPr>
        <p:spPr>
          <a:xfrm>
            <a:off x="9071276" y="2270225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02C843-9493-263F-6430-E07FADDCEEF1}"/>
              </a:ext>
            </a:extLst>
          </p:cNvPr>
          <p:cNvCxnSpPr>
            <a:cxnSpLocks/>
          </p:cNvCxnSpPr>
          <p:nvPr/>
        </p:nvCxnSpPr>
        <p:spPr>
          <a:xfrm flipV="1">
            <a:off x="9174881" y="1127492"/>
            <a:ext cx="0" cy="131037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77D2D87-4A05-67C9-E2F5-0FBC5174D6AA}"/>
              </a:ext>
            </a:extLst>
          </p:cNvPr>
          <p:cNvSpPr/>
          <p:nvPr/>
        </p:nvSpPr>
        <p:spPr>
          <a:xfrm>
            <a:off x="8933581" y="796875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54683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2D3A-FEBD-9283-B631-2B9B62DB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C4DCFD-6BE3-2BC8-FA20-8C8354E0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" y="1029967"/>
            <a:ext cx="10474960" cy="4798067"/>
          </a:xfrm>
          <a:prstGeom prst="roundRect">
            <a:avLst>
              <a:gd name="adj" fmla="val 3962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D8CB565-9E9A-F612-4079-97187EA89DAE}"/>
              </a:ext>
            </a:extLst>
          </p:cNvPr>
          <p:cNvSpPr/>
          <p:nvPr/>
        </p:nvSpPr>
        <p:spPr>
          <a:xfrm>
            <a:off x="2357091" y="1610708"/>
            <a:ext cx="650269" cy="62449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4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0999-B5FF-F6D1-8824-1B3B2864F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9726B-3C4F-9337-7563-D0AEE8202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" y="1043613"/>
            <a:ext cx="10474960" cy="4770774"/>
          </a:xfrm>
          <a:prstGeom prst="roundRect">
            <a:avLst>
              <a:gd name="adj" fmla="val 4954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76E48E0-03C6-D93A-9CEA-2A05C2065ADC}"/>
              </a:ext>
            </a:extLst>
          </p:cNvPr>
          <p:cNvSpPr/>
          <p:nvPr/>
        </p:nvSpPr>
        <p:spPr>
          <a:xfrm>
            <a:off x="2021811" y="3927188"/>
            <a:ext cx="650269" cy="62449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2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8C890-6C18-E9C1-A183-806EC11AB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F0598-D5F0-7001-6C31-111F7412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1" y="981766"/>
            <a:ext cx="11363218" cy="4894469"/>
          </a:xfrm>
          <a:prstGeom prst="roundRect">
            <a:avLst>
              <a:gd name="adj" fmla="val 827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3746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BF8F-4FDC-E008-D7E1-55BC23DBE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59FD2E-7093-B972-8EFE-B2DDDE05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" y="1027238"/>
            <a:ext cx="10474960" cy="4803525"/>
          </a:xfrm>
          <a:prstGeom prst="roundRect">
            <a:avLst>
              <a:gd name="adj" fmla="val 4188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DE0BF94-9197-B164-6A8E-6B5FBAF3FC61}"/>
              </a:ext>
            </a:extLst>
          </p:cNvPr>
          <p:cNvSpPr/>
          <p:nvPr/>
        </p:nvSpPr>
        <p:spPr>
          <a:xfrm>
            <a:off x="7863811" y="5105748"/>
            <a:ext cx="650269" cy="62449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817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ADF4D-BF9D-52CC-ED7E-C3F54B68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6C314-9E7B-EC97-5927-B21FE340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987241"/>
            <a:ext cx="10759440" cy="4883518"/>
          </a:xfrm>
          <a:prstGeom prst="roundRect">
            <a:avLst>
              <a:gd name="adj" fmla="val 569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67967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07EE-BFFE-16FE-2AC9-03CF4905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2CB1F-91A4-E68A-A7EA-BFA4062D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91" y="1117685"/>
            <a:ext cx="5696819" cy="4622631"/>
          </a:xfrm>
          <a:prstGeom prst="roundRect">
            <a:avLst>
              <a:gd name="adj" fmla="val 1051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31F60F0B-532D-5760-1174-71EFB00D129C}"/>
              </a:ext>
            </a:extLst>
          </p:cNvPr>
          <p:cNvSpPr/>
          <p:nvPr/>
        </p:nvSpPr>
        <p:spPr>
          <a:xfrm>
            <a:off x="4907251" y="2806874"/>
            <a:ext cx="1351309" cy="124425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627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F6753-C511-330D-D911-F1061E73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C7B3E-3502-D142-F0E9-D266CCF5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8" t="27227"/>
          <a:stretch/>
        </p:blipFill>
        <p:spPr>
          <a:xfrm>
            <a:off x="2090152" y="1706304"/>
            <a:ext cx="8011695" cy="4126221"/>
          </a:xfrm>
          <a:prstGeom prst="roundRect">
            <a:avLst>
              <a:gd name="adj" fmla="val 864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7DD84C6E-2B3B-C416-DFC0-BC7665EF8952}"/>
              </a:ext>
            </a:extLst>
          </p:cNvPr>
          <p:cNvSpPr/>
          <p:nvPr/>
        </p:nvSpPr>
        <p:spPr>
          <a:xfrm>
            <a:off x="4487912" y="2270225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B917A0-8CA6-5DF9-63E8-904712F3F09F}"/>
              </a:ext>
            </a:extLst>
          </p:cNvPr>
          <p:cNvCxnSpPr>
            <a:cxnSpLocks/>
          </p:cNvCxnSpPr>
          <p:nvPr/>
        </p:nvCxnSpPr>
        <p:spPr>
          <a:xfrm flipV="1">
            <a:off x="4591517" y="731520"/>
            <a:ext cx="0" cy="17063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9AB3928-ADC0-08CA-A707-7552D2621CB3}"/>
              </a:ext>
            </a:extLst>
          </p:cNvPr>
          <p:cNvSpPr/>
          <p:nvPr/>
        </p:nvSpPr>
        <p:spPr>
          <a:xfrm>
            <a:off x="4350217" y="398560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2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6E91778-EAF0-59BE-761E-E4CC4FECE9EB}"/>
              </a:ext>
            </a:extLst>
          </p:cNvPr>
          <p:cNvSpPr/>
          <p:nvPr/>
        </p:nvSpPr>
        <p:spPr>
          <a:xfrm>
            <a:off x="6857465" y="4205703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50DC8-85B1-4E8B-99B5-3CA5E77F499F}"/>
              </a:ext>
            </a:extLst>
          </p:cNvPr>
          <p:cNvCxnSpPr>
            <a:cxnSpLocks/>
          </p:cNvCxnSpPr>
          <p:nvPr/>
        </p:nvCxnSpPr>
        <p:spPr>
          <a:xfrm>
            <a:off x="6951445" y="4286179"/>
            <a:ext cx="118190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EB3EC35-0068-9B6C-6AA8-F03428FE5E72}"/>
              </a:ext>
            </a:extLst>
          </p:cNvPr>
          <p:cNvSpPr/>
          <p:nvPr/>
        </p:nvSpPr>
        <p:spPr>
          <a:xfrm>
            <a:off x="8104605" y="4057579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4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6C0D688-4F01-8B9C-F8D3-73C9981CB19B}"/>
              </a:ext>
            </a:extLst>
          </p:cNvPr>
          <p:cNvSpPr/>
          <p:nvPr/>
        </p:nvSpPr>
        <p:spPr>
          <a:xfrm>
            <a:off x="9071276" y="2270225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9200BB-DBDC-63F6-3600-EEE4F2CBB649}"/>
              </a:ext>
            </a:extLst>
          </p:cNvPr>
          <p:cNvCxnSpPr>
            <a:cxnSpLocks/>
          </p:cNvCxnSpPr>
          <p:nvPr/>
        </p:nvCxnSpPr>
        <p:spPr>
          <a:xfrm flipV="1">
            <a:off x="9174881" y="1127492"/>
            <a:ext cx="0" cy="131037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180A196-ECD5-12CE-4CF4-14EB70A0E2EE}"/>
              </a:ext>
            </a:extLst>
          </p:cNvPr>
          <p:cNvSpPr/>
          <p:nvPr/>
        </p:nvSpPr>
        <p:spPr>
          <a:xfrm>
            <a:off x="8933581" y="796875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3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100E14D1-155E-4A0C-3487-0F4AB8D3FDEE}"/>
              </a:ext>
            </a:extLst>
          </p:cNvPr>
          <p:cNvSpPr/>
          <p:nvPr/>
        </p:nvSpPr>
        <p:spPr>
          <a:xfrm>
            <a:off x="3164438" y="1817525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54DFB2-1F6D-20C2-3723-33CE65864A98}"/>
              </a:ext>
            </a:extLst>
          </p:cNvPr>
          <p:cNvCxnSpPr>
            <a:cxnSpLocks/>
          </p:cNvCxnSpPr>
          <p:nvPr/>
        </p:nvCxnSpPr>
        <p:spPr>
          <a:xfrm flipV="1">
            <a:off x="3268043" y="1055525"/>
            <a:ext cx="0" cy="9296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B1DBCE7-B60F-43B6-B65A-38AFA509E4B4}"/>
              </a:ext>
            </a:extLst>
          </p:cNvPr>
          <p:cNvSpPr/>
          <p:nvPr/>
        </p:nvSpPr>
        <p:spPr>
          <a:xfrm>
            <a:off x="3017118" y="652556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68831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6240F-6F5F-965A-EB95-E7B09C90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964181-66D6-5AEE-3A60-937AF0310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dirty="0">
                <a:latin typeface="Pintar Display Display" pitchFamily="2" charset="0"/>
              </a:rPr>
              <a:t>45 Live Session (Other)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B7667-8941-F100-EAE1-61990546F3A7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29184004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4950D-C647-3E3B-32E8-208D56D17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301D6-F145-6019-4DF6-AB64C4F9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023" y="1406162"/>
            <a:ext cx="4719955" cy="4045676"/>
          </a:xfrm>
          <a:prstGeom prst="roundRect">
            <a:avLst>
              <a:gd name="adj" fmla="val 9384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0BEAD91-2FB9-548E-2087-38323784688A}"/>
              </a:ext>
            </a:extLst>
          </p:cNvPr>
          <p:cNvSpPr/>
          <p:nvPr/>
        </p:nvSpPr>
        <p:spPr>
          <a:xfrm>
            <a:off x="5181600" y="2941320"/>
            <a:ext cx="1056640" cy="97536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548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B92F-F1CE-D963-BD04-2571C0FD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2C939-8F93-2B28-7BB3-FAD311EA1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299913"/>
            <a:ext cx="10160000" cy="5197973"/>
          </a:xfrm>
          <a:prstGeom prst="roundRect">
            <a:avLst>
              <a:gd name="adj" fmla="val 1039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584D647-50CB-D8D6-1DA7-8957CDB3B44D}"/>
              </a:ext>
            </a:extLst>
          </p:cNvPr>
          <p:cNvSpPr/>
          <p:nvPr/>
        </p:nvSpPr>
        <p:spPr>
          <a:xfrm>
            <a:off x="3367638" y="2181950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A61B4-E6FE-C0F5-BF16-6B1CD5C0C36B}"/>
              </a:ext>
            </a:extLst>
          </p:cNvPr>
          <p:cNvCxnSpPr>
            <a:cxnSpLocks/>
          </p:cNvCxnSpPr>
          <p:nvPr/>
        </p:nvCxnSpPr>
        <p:spPr>
          <a:xfrm flipV="1">
            <a:off x="3471243" y="487680"/>
            <a:ext cx="0" cy="186191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4D9C78F-0472-3898-BDED-585C64C58F6D}"/>
              </a:ext>
            </a:extLst>
          </p:cNvPr>
          <p:cNvSpPr/>
          <p:nvPr/>
        </p:nvSpPr>
        <p:spPr>
          <a:xfrm>
            <a:off x="3229943" y="77271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2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02E317D-5BA6-176E-CB6A-5F4145A82275}"/>
              </a:ext>
            </a:extLst>
          </p:cNvPr>
          <p:cNvSpPr/>
          <p:nvPr/>
        </p:nvSpPr>
        <p:spPr>
          <a:xfrm>
            <a:off x="9621118" y="2181950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FAF48A-26B3-E56F-EAD0-8AA9953330F2}"/>
              </a:ext>
            </a:extLst>
          </p:cNvPr>
          <p:cNvCxnSpPr>
            <a:cxnSpLocks/>
          </p:cNvCxnSpPr>
          <p:nvPr/>
        </p:nvCxnSpPr>
        <p:spPr>
          <a:xfrm flipV="1">
            <a:off x="9724723" y="842713"/>
            <a:ext cx="0" cy="150687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DDC55C3-B83B-61CF-ACB1-8266CD8816D0}"/>
              </a:ext>
            </a:extLst>
          </p:cNvPr>
          <p:cNvSpPr/>
          <p:nvPr/>
        </p:nvSpPr>
        <p:spPr>
          <a:xfrm>
            <a:off x="9483423" y="487680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3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5727E25-1FFB-45B2-BEEA-0C243B4A67BB}"/>
              </a:ext>
            </a:extLst>
          </p:cNvPr>
          <p:cNvSpPr/>
          <p:nvPr/>
        </p:nvSpPr>
        <p:spPr>
          <a:xfrm>
            <a:off x="7112000" y="5249011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DA4EC5-C4D4-C1BF-83A4-2BA6D6C55026}"/>
              </a:ext>
            </a:extLst>
          </p:cNvPr>
          <p:cNvCxnSpPr>
            <a:cxnSpLocks/>
          </p:cNvCxnSpPr>
          <p:nvPr/>
        </p:nvCxnSpPr>
        <p:spPr>
          <a:xfrm>
            <a:off x="7205980" y="5329487"/>
            <a:ext cx="118190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1A8DA6DC-AC6B-1F58-3921-1F999D457208}"/>
              </a:ext>
            </a:extLst>
          </p:cNvPr>
          <p:cNvSpPr/>
          <p:nvPr/>
        </p:nvSpPr>
        <p:spPr>
          <a:xfrm>
            <a:off x="8359140" y="5100887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47BBCA-1A24-8187-B14E-1BA8D475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49" y="1654177"/>
            <a:ext cx="1609825" cy="611593"/>
          </a:xfrm>
          <a:prstGeom prst="rect">
            <a:avLst/>
          </a:prstGeom>
        </p:spPr>
      </p:pic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04F6175E-AECA-FED3-8E3C-3CB0B5603888}"/>
              </a:ext>
            </a:extLst>
          </p:cNvPr>
          <p:cNvSpPr/>
          <p:nvPr/>
        </p:nvSpPr>
        <p:spPr>
          <a:xfrm>
            <a:off x="1767438" y="1508850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BFD122-6564-7B51-87FF-3D0209505F3B}"/>
              </a:ext>
            </a:extLst>
          </p:cNvPr>
          <p:cNvCxnSpPr>
            <a:cxnSpLocks/>
          </p:cNvCxnSpPr>
          <p:nvPr/>
        </p:nvCxnSpPr>
        <p:spPr>
          <a:xfrm flipV="1">
            <a:off x="1871043" y="746850"/>
            <a:ext cx="0" cy="9296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DC44906-CF4A-55EF-68E6-CE62BA09904C}"/>
              </a:ext>
            </a:extLst>
          </p:cNvPr>
          <p:cNvSpPr/>
          <p:nvPr/>
        </p:nvSpPr>
        <p:spPr>
          <a:xfrm>
            <a:off x="1620118" y="343881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4F95059-93BE-CF22-CA96-18F6FA297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90" y="3499042"/>
            <a:ext cx="2615566" cy="10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514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32703-ACEB-3AF8-D3F2-85648DAEF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54D17-00B9-D793-ADC2-20FD51F9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59" r="1084" b="11112"/>
          <a:stretch/>
        </p:blipFill>
        <p:spPr>
          <a:xfrm>
            <a:off x="589280" y="1123322"/>
            <a:ext cx="11013440" cy="4611356"/>
          </a:xfrm>
          <a:prstGeom prst="roundRect">
            <a:avLst>
              <a:gd name="adj" fmla="val 6532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91288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8BE73-7E57-4178-C4C0-A53214C0C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F104BEB-0A42-C91B-38A9-BA53947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26" y="801037"/>
            <a:ext cx="10995949" cy="5255926"/>
          </a:xfrm>
          <a:prstGeom prst="roundRect">
            <a:avLst>
              <a:gd name="adj" fmla="val 832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606891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5BD9-DE28-9DE3-D818-8B994FE95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CECEC-B019-7FED-64DC-5377395F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482" y="1370405"/>
            <a:ext cx="4771037" cy="4117190"/>
          </a:xfrm>
          <a:prstGeom prst="roundRect">
            <a:avLst>
              <a:gd name="adj" fmla="val 10991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8F175BC-333F-8E4D-6B5C-C85153B5B37C}"/>
              </a:ext>
            </a:extLst>
          </p:cNvPr>
          <p:cNvSpPr/>
          <p:nvPr/>
        </p:nvSpPr>
        <p:spPr>
          <a:xfrm>
            <a:off x="5181600" y="2941320"/>
            <a:ext cx="1056640" cy="97536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6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56FFA-4CD7-35ED-DBF4-179CB3BE5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326C1-A5B9-F330-103A-046E9344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419100"/>
            <a:ext cx="4286250" cy="6019800"/>
          </a:xfrm>
          <a:prstGeom prst="roundRect">
            <a:avLst>
              <a:gd name="adj" fmla="val 5641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5F4304-B131-713A-0650-C7ED5EA2DA4F}"/>
              </a:ext>
            </a:extLst>
          </p:cNvPr>
          <p:cNvSpPr txBox="1"/>
          <p:nvPr/>
        </p:nvSpPr>
        <p:spPr>
          <a:xfrm>
            <a:off x="123290" y="16438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English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68F6B4BF-2227-60E4-1538-267F43116F99}"/>
              </a:ext>
            </a:extLst>
          </p:cNvPr>
          <p:cNvSpPr/>
          <p:nvPr/>
        </p:nvSpPr>
        <p:spPr>
          <a:xfrm>
            <a:off x="6709024" y="719191"/>
            <a:ext cx="698643" cy="71919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370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AAA93-E65E-7748-1B2A-F21844E3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644AC-D658-2D16-D949-9E29541D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441349"/>
            <a:ext cx="10160000" cy="4944439"/>
          </a:xfrm>
          <a:prstGeom prst="roundRect">
            <a:avLst>
              <a:gd name="adj" fmla="val 1117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088633-FB7B-DD43-25AC-61445D13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375" y="2501891"/>
            <a:ext cx="1764743" cy="454555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6EFDEFB-24B1-5F5B-806B-2C5D90C03B43}"/>
              </a:ext>
            </a:extLst>
          </p:cNvPr>
          <p:cNvSpPr/>
          <p:nvPr/>
        </p:nvSpPr>
        <p:spPr>
          <a:xfrm>
            <a:off x="1832007" y="1650284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B71E75-3F96-2ACC-5301-950E5F035CC7}"/>
              </a:ext>
            </a:extLst>
          </p:cNvPr>
          <p:cNvCxnSpPr>
            <a:cxnSpLocks/>
          </p:cNvCxnSpPr>
          <p:nvPr/>
        </p:nvCxnSpPr>
        <p:spPr>
          <a:xfrm flipV="1">
            <a:off x="1935612" y="888284"/>
            <a:ext cx="0" cy="9296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F7B13B61-C8B6-4418-4BC7-1EF70152324E}"/>
              </a:ext>
            </a:extLst>
          </p:cNvPr>
          <p:cNvSpPr/>
          <p:nvPr/>
        </p:nvSpPr>
        <p:spPr>
          <a:xfrm>
            <a:off x="1684687" y="485315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1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DA7360A-7219-0BF7-8ACB-44C9A1B78724}"/>
              </a:ext>
            </a:extLst>
          </p:cNvPr>
          <p:cNvSpPr/>
          <p:nvPr/>
        </p:nvSpPr>
        <p:spPr>
          <a:xfrm>
            <a:off x="3367638" y="2348437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3A047D-15D9-0515-AA17-10A237EA166D}"/>
              </a:ext>
            </a:extLst>
          </p:cNvPr>
          <p:cNvCxnSpPr>
            <a:cxnSpLocks/>
          </p:cNvCxnSpPr>
          <p:nvPr/>
        </p:nvCxnSpPr>
        <p:spPr>
          <a:xfrm flipV="1">
            <a:off x="3471243" y="654167"/>
            <a:ext cx="0" cy="186191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6270B6C-ED2D-379E-DCDD-03AF75658BBB}"/>
              </a:ext>
            </a:extLst>
          </p:cNvPr>
          <p:cNvSpPr/>
          <p:nvPr/>
        </p:nvSpPr>
        <p:spPr>
          <a:xfrm>
            <a:off x="3229943" y="243758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2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1A1AEFCD-E824-3069-1029-7329D5B7ECDD}"/>
              </a:ext>
            </a:extLst>
          </p:cNvPr>
          <p:cNvSpPr/>
          <p:nvPr/>
        </p:nvSpPr>
        <p:spPr>
          <a:xfrm>
            <a:off x="9621118" y="2348437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09831A-F22B-47F9-B6D7-B7307C0AC317}"/>
              </a:ext>
            </a:extLst>
          </p:cNvPr>
          <p:cNvCxnSpPr>
            <a:cxnSpLocks/>
          </p:cNvCxnSpPr>
          <p:nvPr/>
        </p:nvCxnSpPr>
        <p:spPr>
          <a:xfrm flipV="1">
            <a:off x="9724723" y="1009200"/>
            <a:ext cx="0" cy="150687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B68500E-2480-D025-4FAA-BC610C14578C}"/>
              </a:ext>
            </a:extLst>
          </p:cNvPr>
          <p:cNvSpPr/>
          <p:nvPr/>
        </p:nvSpPr>
        <p:spPr>
          <a:xfrm>
            <a:off x="9483423" y="654167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3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E7DC590-7596-F7EF-E8C5-449D5A8FC0B3}"/>
              </a:ext>
            </a:extLst>
          </p:cNvPr>
          <p:cNvSpPr/>
          <p:nvPr/>
        </p:nvSpPr>
        <p:spPr>
          <a:xfrm>
            <a:off x="7112000" y="5336175"/>
            <a:ext cx="187960" cy="16764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C45A29-724A-55D8-6684-D779104FC58C}"/>
              </a:ext>
            </a:extLst>
          </p:cNvPr>
          <p:cNvCxnSpPr>
            <a:cxnSpLocks/>
          </p:cNvCxnSpPr>
          <p:nvPr/>
        </p:nvCxnSpPr>
        <p:spPr>
          <a:xfrm>
            <a:off x="7205980" y="5416651"/>
            <a:ext cx="118190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135CDE1-6F08-FC51-9FF6-AFC1D0BAEBC5}"/>
              </a:ext>
            </a:extLst>
          </p:cNvPr>
          <p:cNvSpPr/>
          <p:nvPr/>
        </p:nvSpPr>
        <p:spPr>
          <a:xfrm>
            <a:off x="8359140" y="5188051"/>
            <a:ext cx="482600" cy="457200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intar Display Display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32586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2401-5F9B-296F-6614-670045168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6BC679E-8A10-CA29-8F99-874EAF83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26" y="820838"/>
            <a:ext cx="10995949" cy="5216324"/>
          </a:xfrm>
          <a:prstGeom prst="roundRect">
            <a:avLst>
              <a:gd name="adj" fmla="val 7861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081262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2871-CBC0-D273-72E2-10D212C3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4785134-89F7-9E68-355D-355B9F8EF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50 Notes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04189-BC87-A758-3A48-A408502BD39F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20259207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7E237-6955-1A76-4643-3C4E0B41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D6D26A4-6BA8-4412-EE2B-78C61A5B7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5"/>
            <a:ext cx="12185255" cy="686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7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285C6-5B89-90F9-75C0-0CA184906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187C68F-8B62-A46C-5874-1E4D2B56B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7"/>
            <a:ext cx="12192000" cy="686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323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E4C99-9C4D-990C-DF34-596D1AA10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9824E2D-3A8F-43E8-6D05-48C4073F7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7"/>
            <a:ext cx="12185256" cy="686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0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EE287-FE0E-7153-04DF-93B275C71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A7C9F0D-AFA7-0677-EFA0-4B1FD5EB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7"/>
            <a:ext cx="12192000" cy="686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8318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CD56-CCCC-44E5-CE6D-45D5F1E50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A1A30B-770D-DC19-BC69-014FB7236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52 Forum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79A38-7D4A-6F29-A9CA-EE54076EFD9F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42889783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347BD-AFC6-0BB2-A1B9-C254C202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F36ED-C3E5-9456-97ED-CCE1FAFD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368" y="972427"/>
            <a:ext cx="4819263" cy="4913145"/>
          </a:xfrm>
          <a:prstGeom prst="roundRect">
            <a:avLst>
              <a:gd name="adj" fmla="val 902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1C97769-11B7-B5A1-518D-2DAA950E6F87}"/>
              </a:ext>
            </a:extLst>
          </p:cNvPr>
          <p:cNvSpPr/>
          <p:nvPr/>
        </p:nvSpPr>
        <p:spPr>
          <a:xfrm>
            <a:off x="4378931" y="4237291"/>
            <a:ext cx="1085437" cy="1084009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4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CCB43-7634-51C4-A5DE-334D4B35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D63D1-B41D-4FBA-B711-71795FD0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152097"/>
            <a:ext cx="10579100" cy="4553806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7411071-6081-91D5-9C44-9C0068FB78EF}"/>
              </a:ext>
            </a:extLst>
          </p:cNvPr>
          <p:cNvSpPr/>
          <p:nvPr/>
        </p:nvSpPr>
        <p:spPr>
          <a:xfrm>
            <a:off x="8620731" y="2014791"/>
            <a:ext cx="726469" cy="626809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7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3767-2F2F-E6B2-978E-3F346157F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B4A3C-5110-B273-65B6-172E22D99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13" y="935299"/>
            <a:ext cx="11578975" cy="4987402"/>
          </a:xfrm>
          <a:prstGeom prst="roundRect">
            <a:avLst>
              <a:gd name="adj" fmla="val 6779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57108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1E4B4-EA45-CC12-FE20-0EC24A602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F0639-8A4D-0CBC-7649-A2CD31F7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9"/>
          <a:stretch/>
        </p:blipFill>
        <p:spPr>
          <a:xfrm>
            <a:off x="508000" y="549670"/>
            <a:ext cx="11176000" cy="5758660"/>
          </a:xfrm>
          <a:prstGeom prst="roundRect">
            <a:avLst>
              <a:gd name="adj" fmla="val 850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B2C282A-729C-243C-3D3F-D7F060273E86}"/>
              </a:ext>
            </a:extLst>
          </p:cNvPr>
          <p:cNvSpPr/>
          <p:nvPr/>
        </p:nvSpPr>
        <p:spPr>
          <a:xfrm>
            <a:off x="9497031" y="5681521"/>
            <a:ext cx="726469" cy="626809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029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F2A6-B261-109B-16AA-B5167216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C409CA-DF48-AB9C-A8FD-59413553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92777"/>
            <a:ext cx="10972800" cy="5272446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14283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151F0-CA13-E0E5-9D0E-3BBC2F64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0180E-5FC4-5A89-994D-F4A9410CF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94" y="972428"/>
            <a:ext cx="4976813" cy="4913144"/>
          </a:xfrm>
          <a:prstGeom prst="roundRect">
            <a:avLst>
              <a:gd name="adj" fmla="val 1098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7008C80-605D-3D30-FCB3-01D27DE084D2}"/>
              </a:ext>
            </a:extLst>
          </p:cNvPr>
          <p:cNvSpPr/>
          <p:nvPr/>
        </p:nvSpPr>
        <p:spPr>
          <a:xfrm>
            <a:off x="4442431" y="3881691"/>
            <a:ext cx="1085437" cy="1084009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792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8E1A5-7138-7213-5AB2-7DE9A446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AD872-EF81-0712-9DE1-89A4A993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138536"/>
            <a:ext cx="10579100" cy="4580929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6A74C32-E13C-7C14-F7B4-365114BFA387}"/>
              </a:ext>
            </a:extLst>
          </p:cNvPr>
          <p:cNvSpPr/>
          <p:nvPr/>
        </p:nvSpPr>
        <p:spPr>
          <a:xfrm>
            <a:off x="9039831" y="1989391"/>
            <a:ext cx="726469" cy="626809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007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5C5B0-6E56-EE21-C20C-3BE426C5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4CA118-F809-7900-C796-2B423786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16443"/>
            <a:ext cx="11176000" cy="5825114"/>
          </a:xfrm>
          <a:prstGeom prst="roundRect">
            <a:avLst>
              <a:gd name="adj" fmla="val 8164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91BACAB-816F-CB82-A563-98C9B791330D}"/>
              </a:ext>
            </a:extLst>
          </p:cNvPr>
          <p:cNvSpPr/>
          <p:nvPr/>
        </p:nvSpPr>
        <p:spPr>
          <a:xfrm>
            <a:off x="9370031" y="5714748"/>
            <a:ext cx="726469" cy="626809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625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FD6-08E5-479A-2BCE-D2FA1EF57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CAF08-73FA-9414-49D4-4B51237F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86836"/>
            <a:ext cx="10972800" cy="5284329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035317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B0683-54CB-5311-C50E-76788538D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1112153-A654-4174-B0E6-5FC32960C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51 Comments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107CE-16AB-AB67-D3D2-DC0EC1DEA68B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28983703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62F4B-C8B5-D788-E62B-0DF9DE335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B5482C-EC27-0114-4034-DE8EB2CA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6" y="752195"/>
            <a:ext cx="11084569" cy="5353611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695213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793B-D7B1-75FD-F1D7-765DAD57E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5B4B9C-975B-8007-4B3D-256DAF8A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917"/>
          <a:stretch/>
        </p:blipFill>
        <p:spPr>
          <a:xfrm>
            <a:off x="604520" y="811486"/>
            <a:ext cx="10982960" cy="5235028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1185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C53B2-7496-E870-D041-04321930D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0AEB7-EC57-D2E9-D394-4F1D63322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 err="1">
                <a:effectLst/>
                <a:latin typeface="Pintar Display Display" pitchFamily="2" charset="0"/>
              </a:rPr>
              <a:t>Sertifikat</a:t>
            </a:r>
            <a:endParaRPr lang="en-US" sz="5400" i="0" dirty="0">
              <a:effectLst/>
              <a:latin typeface="Pintar Display Displ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84568-68FE-32F2-5DA6-D24DECE52279}"/>
              </a:ext>
            </a:extLst>
          </p:cNvPr>
          <p:cNvSpPr txBox="1"/>
          <p:nvPr/>
        </p:nvSpPr>
        <p:spPr>
          <a:xfrm>
            <a:off x="123290" y="164387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(Learner)</a:t>
            </a:r>
          </a:p>
        </p:txBody>
      </p:sp>
    </p:spTree>
    <p:extLst>
      <p:ext uri="{BB962C8B-B14F-4D97-AF65-F5344CB8AC3E}">
        <p14:creationId xmlns:p14="http://schemas.microsoft.com/office/powerpoint/2010/main" val="288545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2F43E-4348-8004-5E8E-25CBDD6E2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EB5AE-8F08-78CE-93FC-8D2A72F7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36" y="1205247"/>
            <a:ext cx="10325528" cy="4447506"/>
          </a:xfrm>
          <a:prstGeom prst="roundRect">
            <a:avLst>
              <a:gd name="adj" fmla="val 973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31811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E124B-7D74-E6A1-68F9-81490C80E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0BA722-321F-D580-FC84-C5F8506C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1117657"/>
            <a:ext cx="10525760" cy="4622687"/>
          </a:xfrm>
          <a:prstGeom prst="roundRect">
            <a:avLst>
              <a:gd name="adj" fmla="val 699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8365833-B9F8-774A-5A88-40A85E27A0AC}"/>
              </a:ext>
            </a:extLst>
          </p:cNvPr>
          <p:cNvSpPr/>
          <p:nvPr/>
        </p:nvSpPr>
        <p:spPr>
          <a:xfrm>
            <a:off x="2600931" y="2535491"/>
            <a:ext cx="698643" cy="71919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ED26A1E-2D13-1BE7-52E1-0F8AF9379002}"/>
              </a:ext>
            </a:extLst>
          </p:cNvPr>
          <p:cNvSpPr/>
          <p:nvPr/>
        </p:nvSpPr>
        <p:spPr>
          <a:xfrm>
            <a:off x="1435946" y="342900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4D0186C-53F3-9E0E-8C5C-7FD830CC363A}"/>
              </a:ext>
            </a:extLst>
          </p:cNvPr>
          <p:cNvSpPr/>
          <p:nvPr/>
        </p:nvSpPr>
        <p:spPr>
          <a:xfrm>
            <a:off x="260909" y="3297591"/>
            <a:ext cx="398330" cy="38981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CD808A-829B-DAF1-B444-87AE2D893B43}"/>
              </a:ext>
            </a:extLst>
          </p:cNvPr>
          <p:cNvCxnSpPr>
            <a:cxnSpLocks/>
            <a:stCxn id="3" idx="6"/>
          </p:cNvCxnSpPr>
          <p:nvPr/>
        </p:nvCxnSpPr>
        <p:spPr>
          <a:xfrm flipH="1">
            <a:off x="648970" y="3492499"/>
            <a:ext cx="9309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54FD8AA-CF21-76AE-D4FA-7399C5E99C7B}"/>
              </a:ext>
            </a:extLst>
          </p:cNvPr>
          <p:cNvSpPr/>
          <p:nvPr/>
        </p:nvSpPr>
        <p:spPr>
          <a:xfrm>
            <a:off x="5357706" y="342018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6AE89CE-C002-EEE7-6C3D-06EA59AE64F1}"/>
              </a:ext>
            </a:extLst>
          </p:cNvPr>
          <p:cNvSpPr/>
          <p:nvPr/>
        </p:nvSpPr>
        <p:spPr>
          <a:xfrm>
            <a:off x="6377316" y="3297591"/>
            <a:ext cx="398330" cy="38981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400CE0-0C3C-E375-AC3F-D82C380BEE57}"/>
              </a:ext>
            </a:extLst>
          </p:cNvPr>
          <p:cNvCxnSpPr>
            <a:cxnSpLocks/>
          </p:cNvCxnSpPr>
          <p:nvPr/>
        </p:nvCxnSpPr>
        <p:spPr>
          <a:xfrm flipH="1">
            <a:off x="5501639" y="3484878"/>
            <a:ext cx="9309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763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91C86-4822-1897-EA9F-0BB9C41A6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588C4-2977-F943-F59A-0F559504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32" y="1149556"/>
            <a:ext cx="10491537" cy="4558889"/>
          </a:xfrm>
          <a:prstGeom prst="roundRect">
            <a:avLst>
              <a:gd name="adj" fmla="val 8011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C729F210-E0F0-4597-4634-BF2E9C7211CB}"/>
              </a:ext>
            </a:extLst>
          </p:cNvPr>
          <p:cNvSpPr/>
          <p:nvPr/>
        </p:nvSpPr>
        <p:spPr>
          <a:xfrm>
            <a:off x="2059066" y="4826571"/>
            <a:ext cx="540202" cy="524363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606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981D5-D588-1C31-09E7-B5D56513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C58A15-A84C-A05A-778D-999635F9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553" y="341342"/>
            <a:ext cx="5880894" cy="6175316"/>
          </a:xfrm>
          <a:prstGeom prst="roundRect">
            <a:avLst>
              <a:gd name="adj" fmla="val 7338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10565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7EDEE-733C-766E-B448-116038B88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28222-DC3D-3F59-2889-556B3E77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11" y="386004"/>
            <a:ext cx="5965178" cy="6085992"/>
          </a:xfrm>
          <a:prstGeom prst="roundRect">
            <a:avLst>
              <a:gd name="adj" fmla="val 557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D4124CC-B9E3-FB8F-DBD6-BE85A2CC0591}"/>
              </a:ext>
            </a:extLst>
          </p:cNvPr>
          <p:cNvSpPr/>
          <p:nvPr/>
        </p:nvSpPr>
        <p:spPr>
          <a:xfrm>
            <a:off x="7247466" y="537930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A70BE3-24A6-8998-E392-BBC7EAEC34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391399" y="5442799"/>
            <a:ext cx="7112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F814518-C234-8C90-0930-2299B2937FB2}"/>
              </a:ext>
            </a:extLst>
          </p:cNvPr>
          <p:cNvSpPr/>
          <p:nvPr/>
        </p:nvSpPr>
        <p:spPr>
          <a:xfrm>
            <a:off x="4666826" y="499830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F2F0854A-B911-8165-277A-99EA813F0513}"/>
              </a:ext>
            </a:extLst>
          </p:cNvPr>
          <p:cNvSpPr/>
          <p:nvPr/>
        </p:nvSpPr>
        <p:spPr>
          <a:xfrm>
            <a:off x="3491789" y="4866891"/>
            <a:ext cx="398330" cy="38981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30F722-263C-989C-47BB-5A9628211C5B}"/>
              </a:ext>
            </a:extLst>
          </p:cNvPr>
          <p:cNvCxnSpPr>
            <a:cxnSpLocks/>
            <a:stCxn id="14" idx="6"/>
          </p:cNvCxnSpPr>
          <p:nvPr/>
        </p:nvCxnSpPr>
        <p:spPr>
          <a:xfrm flipH="1">
            <a:off x="3879850" y="5061799"/>
            <a:ext cx="9309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AEAC955-B98F-DACC-4BF4-1B1F58FC692F}"/>
              </a:ext>
            </a:extLst>
          </p:cNvPr>
          <p:cNvSpPr/>
          <p:nvPr/>
        </p:nvSpPr>
        <p:spPr>
          <a:xfrm>
            <a:off x="4666826" y="603307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E5733F-7AAA-BD7D-F150-060DA67CD189}"/>
              </a:ext>
            </a:extLst>
          </p:cNvPr>
          <p:cNvCxnSpPr>
            <a:cxnSpLocks/>
            <a:stCxn id="20" idx="6"/>
          </p:cNvCxnSpPr>
          <p:nvPr/>
        </p:nvCxnSpPr>
        <p:spPr>
          <a:xfrm flipH="1">
            <a:off x="3956050" y="6096569"/>
            <a:ext cx="8547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1993A8D9-4C0F-6E17-9E69-BA91A85FD722}"/>
              </a:ext>
            </a:extLst>
          </p:cNvPr>
          <p:cNvSpPr/>
          <p:nvPr/>
        </p:nvSpPr>
        <p:spPr>
          <a:xfrm>
            <a:off x="3557720" y="5901661"/>
            <a:ext cx="398330" cy="38981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04033C6C-8E82-EE5A-81C4-BD6DBC2841F6}"/>
              </a:ext>
            </a:extLst>
          </p:cNvPr>
          <p:cNvSpPr/>
          <p:nvPr/>
        </p:nvSpPr>
        <p:spPr>
          <a:xfrm>
            <a:off x="8102600" y="5256706"/>
            <a:ext cx="398330" cy="38981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054952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04888-2770-3E11-BED0-044BE8E96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915B47-D4FC-AB77-70CF-0147CB70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1150341"/>
            <a:ext cx="10525760" cy="4557319"/>
          </a:xfrm>
          <a:prstGeom prst="roundRect">
            <a:avLst>
              <a:gd name="adj" fmla="val 7304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1E5D990-3B10-A350-2DF6-775E1FDE146A}"/>
              </a:ext>
            </a:extLst>
          </p:cNvPr>
          <p:cNvSpPr/>
          <p:nvPr/>
        </p:nvSpPr>
        <p:spPr>
          <a:xfrm>
            <a:off x="2682211" y="2555811"/>
            <a:ext cx="698643" cy="71919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A541B75A-1EA6-3229-17C0-597B69AC2C6B}"/>
              </a:ext>
            </a:extLst>
          </p:cNvPr>
          <p:cNvSpPr/>
          <p:nvPr/>
        </p:nvSpPr>
        <p:spPr>
          <a:xfrm>
            <a:off x="1435946" y="342900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18B42DC-E051-2379-8686-ADBE8BD3B134}"/>
              </a:ext>
            </a:extLst>
          </p:cNvPr>
          <p:cNvSpPr/>
          <p:nvPr/>
        </p:nvSpPr>
        <p:spPr>
          <a:xfrm>
            <a:off x="260909" y="3297591"/>
            <a:ext cx="398330" cy="38981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CE86D3-4B60-E963-EED5-88D18CD5BF33}"/>
              </a:ext>
            </a:extLst>
          </p:cNvPr>
          <p:cNvCxnSpPr>
            <a:cxnSpLocks/>
            <a:stCxn id="12" idx="6"/>
          </p:cNvCxnSpPr>
          <p:nvPr/>
        </p:nvCxnSpPr>
        <p:spPr>
          <a:xfrm flipH="1">
            <a:off x="648970" y="3492499"/>
            <a:ext cx="9309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F0C14A0E-9EB8-AEB9-1B59-40D0D78D69F1}"/>
              </a:ext>
            </a:extLst>
          </p:cNvPr>
          <p:cNvSpPr/>
          <p:nvPr/>
        </p:nvSpPr>
        <p:spPr>
          <a:xfrm>
            <a:off x="5357706" y="342018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FA78234-7B23-7230-E6AD-D61709D3C651}"/>
              </a:ext>
            </a:extLst>
          </p:cNvPr>
          <p:cNvSpPr/>
          <p:nvPr/>
        </p:nvSpPr>
        <p:spPr>
          <a:xfrm>
            <a:off x="6377316" y="3297591"/>
            <a:ext cx="398330" cy="38981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AE11C0-9319-6AC0-3D10-8625835098AD}"/>
              </a:ext>
            </a:extLst>
          </p:cNvPr>
          <p:cNvCxnSpPr>
            <a:cxnSpLocks/>
          </p:cNvCxnSpPr>
          <p:nvPr/>
        </p:nvCxnSpPr>
        <p:spPr>
          <a:xfrm flipH="1">
            <a:off x="5501639" y="3484878"/>
            <a:ext cx="9309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0668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5306-E20B-DFD1-55B3-E799B787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5A30EB-D418-B19A-07A9-02218B49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32" y="1131725"/>
            <a:ext cx="10491537" cy="4594551"/>
          </a:xfrm>
          <a:prstGeom prst="roundRect">
            <a:avLst>
              <a:gd name="adj" fmla="val 849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505B075-EA4C-AC2B-92C2-0B313EE94821}"/>
              </a:ext>
            </a:extLst>
          </p:cNvPr>
          <p:cNvSpPr/>
          <p:nvPr/>
        </p:nvSpPr>
        <p:spPr>
          <a:xfrm>
            <a:off x="2059066" y="4826571"/>
            <a:ext cx="540202" cy="524363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642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F64E8-D8A3-D455-0B40-B516F9D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387C7-8EE8-3890-81A5-C1AF6E7F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26" y="341342"/>
            <a:ext cx="5987949" cy="6175316"/>
          </a:xfrm>
          <a:prstGeom prst="roundRect">
            <a:avLst>
              <a:gd name="adj" fmla="val 6701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66919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F094A-F86B-B4B4-8DCE-D54EA0B42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FF8C396-66A4-50CF-CBB9-AB099D392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55000" lnSpcReduction="2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53 Offline Class (summary all offline class in that courses)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2E7E2-4003-B364-BFAD-43DCB2A6EBBF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33984607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52901-527A-311F-238C-AF1140849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70E29-0BDC-AA2F-37C9-183CE7FC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30" r="1417"/>
          <a:stretch/>
        </p:blipFill>
        <p:spPr>
          <a:xfrm>
            <a:off x="477520" y="997334"/>
            <a:ext cx="11236960" cy="4863333"/>
          </a:xfrm>
          <a:prstGeom prst="roundRect">
            <a:avLst>
              <a:gd name="adj" fmla="val 10609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5E5733D-40F6-CEB9-0614-82F2A217103A}"/>
              </a:ext>
            </a:extLst>
          </p:cNvPr>
          <p:cNvSpPr/>
          <p:nvPr/>
        </p:nvSpPr>
        <p:spPr>
          <a:xfrm>
            <a:off x="9662131" y="2821569"/>
            <a:ext cx="698643" cy="71919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010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A71B8-461F-40F6-2BF4-82872F69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E918A5-33C5-3120-6018-C17F6A430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334" r="1417" b="6815"/>
          <a:stretch/>
        </p:blipFill>
        <p:spPr>
          <a:xfrm>
            <a:off x="477520" y="997334"/>
            <a:ext cx="11236960" cy="4863333"/>
          </a:xfrm>
          <a:prstGeom prst="roundRect">
            <a:avLst>
              <a:gd name="adj" fmla="val 10609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74AF314-74AA-9AD1-D266-315A3C005BA4}"/>
              </a:ext>
            </a:extLst>
          </p:cNvPr>
          <p:cNvSpPr/>
          <p:nvPr/>
        </p:nvSpPr>
        <p:spPr>
          <a:xfrm>
            <a:off x="9753571" y="2811409"/>
            <a:ext cx="698643" cy="71919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82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C250F-7B12-AB8F-0510-2CEE8D87A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CFEFC7-B575-8F26-14B6-264785F95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List Courses Skills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73462-ADE2-39D0-E0EF-9A3B55E8D02B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31817893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B75A-B008-A35C-C468-3CB5B8B54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CF8E3E-E283-7DFD-DDEA-585718A52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32 Unfinish Grading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7FFA3-79F9-ADFF-F93E-58D95FC6CD42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41330345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7A59D-CDF7-DFB9-E421-832F6885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BBB49-B794-18E3-FE04-4BEBD277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58" y="1304132"/>
            <a:ext cx="5099684" cy="4249737"/>
          </a:xfrm>
          <a:prstGeom prst="roundRect">
            <a:avLst>
              <a:gd name="adj" fmla="val 10212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4AE410E-E28C-0D61-1861-2D4A46438299}"/>
              </a:ext>
            </a:extLst>
          </p:cNvPr>
          <p:cNvSpPr/>
          <p:nvPr/>
        </p:nvSpPr>
        <p:spPr>
          <a:xfrm>
            <a:off x="6836484" y="1496060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851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7BDB-F150-9FC0-686D-F07A75D14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D670C-602E-F208-A410-FA059F80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48155"/>
            <a:ext cx="11633200" cy="4361690"/>
          </a:xfrm>
          <a:prstGeom prst="roundRect">
            <a:avLst>
              <a:gd name="adj" fmla="val 1107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70501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B0911-DA00-3A85-3E3A-515C03899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59873-D5D2-E7DF-31BD-1C07A2E6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298371"/>
            <a:ext cx="11155680" cy="4261258"/>
          </a:xfrm>
          <a:prstGeom prst="roundRect">
            <a:avLst>
              <a:gd name="adj" fmla="val 856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248B5F2-BA06-B5B8-1F64-3F849414B528}"/>
              </a:ext>
            </a:extLst>
          </p:cNvPr>
          <p:cNvSpPr/>
          <p:nvPr/>
        </p:nvSpPr>
        <p:spPr>
          <a:xfrm>
            <a:off x="10108004" y="3158490"/>
            <a:ext cx="712396" cy="71247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61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8819-1C18-893C-63A4-8EE08CEC4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EAB38-B3DC-C211-DE1A-8939E27563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00" r="1583" b="7259"/>
          <a:stretch/>
        </p:blipFill>
        <p:spPr>
          <a:xfrm>
            <a:off x="391160" y="1318065"/>
            <a:ext cx="11409680" cy="4221871"/>
          </a:xfrm>
          <a:prstGeom prst="roundRect">
            <a:avLst>
              <a:gd name="adj" fmla="val 10651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54964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F34BF-490C-00EA-4683-9E3D897FE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CAF1E7-5774-E88D-FC1F-7C0C0B89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432" y="1313197"/>
            <a:ext cx="5425136" cy="4231606"/>
          </a:xfrm>
          <a:prstGeom prst="roundRect">
            <a:avLst>
              <a:gd name="adj" fmla="val 1090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F4359FB-831F-61EA-2A77-A526D033469E}"/>
              </a:ext>
            </a:extLst>
          </p:cNvPr>
          <p:cNvSpPr/>
          <p:nvPr/>
        </p:nvSpPr>
        <p:spPr>
          <a:xfrm>
            <a:off x="7425764" y="1313197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499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1FB13-046A-1525-0137-4D066968D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98A84-5910-CAFD-89AF-53A725A5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20" y="1552302"/>
            <a:ext cx="10017760" cy="3753397"/>
          </a:xfrm>
          <a:prstGeom prst="roundRect">
            <a:avLst>
              <a:gd name="adj" fmla="val 1260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101386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C290F-2300-95E1-1F8F-153027C9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0F0A5-9366-C5FC-0AFD-4EF19ED52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321489"/>
            <a:ext cx="11155680" cy="4215023"/>
          </a:xfrm>
          <a:prstGeom prst="roundRect">
            <a:avLst>
              <a:gd name="adj" fmla="val 871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020BBE9-37DF-09DB-9F12-773F2ACC2F63}"/>
              </a:ext>
            </a:extLst>
          </p:cNvPr>
          <p:cNvSpPr/>
          <p:nvPr/>
        </p:nvSpPr>
        <p:spPr>
          <a:xfrm>
            <a:off x="10077524" y="3290570"/>
            <a:ext cx="712396" cy="71247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175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C3BB1-95E8-A509-51B1-BEE54AD64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CBC55-0342-782E-989C-C37B3D58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963" r="1583" b="7260"/>
          <a:stretch/>
        </p:blipFill>
        <p:spPr>
          <a:xfrm>
            <a:off x="391160" y="1284251"/>
            <a:ext cx="11409680" cy="4289499"/>
          </a:xfrm>
          <a:prstGeom prst="roundRect">
            <a:avLst>
              <a:gd name="adj" fmla="val 1074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5826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F80BA-3F52-188D-B813-288E0008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A7F1A-7DF4-9028-7A32-4EC80839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20" y="1033022"/>
            <a:ext cx="10980361" cy="4791957"/>
          </a:xfrm>
          <a:prstGeom prst="roundRect">
            <a:avLst>
              <a:gd name="adj" fmla="val 8632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460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1B98-C800-701D-CF9D-0313BF480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D8E6C3-5763-5581-0BB4-9CBF29B4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97"/>
          <a:stretch/>
        </p:blipFill>
        <p:spPr>
          <a:xfrm>
            <a:off x="605820" y="1033145"/>
            <a:ext cx="10980361" cy="4791711"/>
          </a:xfrm>
          <a:prstGeom prst="roundRect">
            <a:avLst>
              <a:gd name="adj" fmla="val 722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985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3E3F1-6BE6-2112-91E7-09D73E68D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BB146C-0690-1957-C328-833475EC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70000" lnSpcReduction="2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View Enrollment per Courses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6C7D9-F359-C9FB-3CB2-CA9E8F9DED33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137836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D09AD-B392-2E17-E7A4-4B55EC7A3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E2404-2D82-2F4E-0341-B9D9A2DA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6" y="1049682"/>
            <a:ext cx="10904008" cy="4758636"/>
          </a:xfrm>
          <a:prstGeom prst="roundRect">
            <a:avLst>
              <a:gd name="adj" fmla="val 846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E5BEAD7-8FAB-3EC2-C3B7-98D52A0F9FBC}"/>
              </a:ext>
            </a:extLst>
          </p:cNvPr>
          <p:cNvSpPr/>
          <p:nvPr/>
        </p:nvSpPr>
        <p:spPr>
          <a:xfrm>
            <a:off x="4849402" y="3739794"/>
            <a:ext cx="678095" cy="65754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8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E7235F-C69B-11A5-6C9B-465A1FE2A59E}"/>
              </a:ext>
            </a:extLst>
          </p:cNvPr>
          <p:cNvSpPr txBox="1"/>
          <p:nvPr/>
        </p:nvSpPr>
        <p:spPr>
          <a:xfrm>
            <a:off x="123290" y="164387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Indonesia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93D15-C396-3075-26A4-D9C67E76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596" y="1556719"/>
            <a:ext cx="5376809" cy="3744563"/>
          </a:xfrm>
          <a:prstGeom prst="roundRect">
            <a:avLst>
              <a:gd name="adj" fmla="val 871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0004A5D-480C-141F-EABB-4CAB1CEDD859}"/>
              </a:ext>
            </a:extLst>
          </p:cNvPr>
          <p:cNvSpPr/>
          <p:nvPr/>
        </p:nvSpPr>
        <p:spPr>
          <a:xfrm>
            <a:off x="6575460" y="1756881"/>
            <a:ext cx="698643" cy="71919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35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A15B-21F8-D417-63CC-59B58EB21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4F436F-C25D-9B21-0FA9-95859D72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95" y="1038547"/>
            <a:ext cx="9901810" cy="4780906"/>
          </a:xfrm>
          <a:prstGeom prst="roundRect">
            <a:avLst>
              <a:gd name="adj" fmla="val 82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CE31D7F-41A7-89CA-5E16-F5FF021ADE32}"/>
              </a:ext>
            </a:extLst>
          </p:cNvPr>
          <p:cNvSpPr/>
          <p:nvPr/>
        </p:nvSpPr>
        <p:spPr>
          <a:xfrm>
            <a:off x="10253388" y="2083883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C316D6-6473-62AD-71C7-7822724AADAE}"/>
              </a:ext>
            </a:extLst>
          </p:cNvPr>
          <p:cNvCxnSpPr>
            <a:cxnSpLocks/>
          </p:cNvCxnSpPr>
          <p:nvPr/>
        </p:nvCxnSpPr>
        <p:spPr>
          <a:xfrm>
            <a:off x="10371933" y="2147382"/>
            <a:ext cx="98186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F850638-3065-5D84-7920-5F04EEDFC84C}"/>
              </a:ext>
            </a:extLst>
          </p:cNvPr>
          <p:cNvSpPr/>
          <p:nvPr/>
        </p:nvSpPr>
        <p:spPr>
          <a:xfrm>
            <a:off x="11353800" y="1974875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5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7AEA22B2-5644-217B-493B-C4BDAD042538}"/>
              </a:ext>
            </a:extLst>
          </p:cNvPr>
          <p:cNvSpPr/>
          <p:nvPr/>
        </p:nvSpPr>
        <p:spPr>
          <a:xfrm>
            <a:off x="10253388" y="258870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3F1FDA-2C60-5D35-8D5E-E9A32435820C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371933" y="2652203"/>
            <a:ext cx="1333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745AF5C-D75E-0F39-46BC-11C23C91BED5}"/>
              </a:ext>
            </a:extLst>
          </p:cNvPr>
          <p:cNvSpPr/>
          <p:nvPr/>
        </p:nvSpPr>
        <p:spPr>
          <a:xfrm>
            <a:off x="11705167" y="2479696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6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5A1E76A-84FC-03E3-23E1-6C6C6C055420}"/>
              </a:ext>
            </a:extLst>
          </p:cNvPr>
          <p:cNvSpPr/>
          <p:nvPr/>
        </p:nvSpPr>
        <p:spPr>
          <a:xfrm>
            <a:off x="9854742" y="3192718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339139-C373-0DD5-1A15-F4CE6E06BBAE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973287" y="3256217"/>
            <a:ext cx="137617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28C62996-BD40-7232-2CDB-E1027CC0BCBF}"/>
              </a:ext>
            </a:extLst>
          </p:cNvPr>
          <p:cNvSpPr/>
          <p:nvPr/>
        </p:nvSpPr>
        <p:spPr>
          <a:xfrm>
            <a:off x="11349461" y="3083710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7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0CFABF4-5446-7A47-26D2-9AE1E0A9091D}"/>
              </a:ext>
            </a:extLst>
          </p:cNvPr>
          <p:cNvSpPr/>
          <p:nvPr/>
        </p:nvSpPr>
        <p:spPr>
          <a:xfrm>
            <a:off x="1743903" y="208022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44338A-F216-277A-784F-F108223A4BD8}"/>
              </a:ext>
            </a:extLst>
          </p:cNvPr>
          <p:cNvCxnSpPr>
            <a:cxnSpLocks/>
          </p:cNvCxnSpPr>
          <p:nvPr/>
        </p:nvCxnSpPr>
        <p:spPr>
          <a:xfrm flipH="1">
            <a:off x="757746" y="2143723"/>
            <a:ext cx="11047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CC2158A-074E-4087-F81A-65E227969593}"/>
              </a:ext>
            </a:extLst>
          </p:cNvPr>
          <p:cNvSpPr/>
          <p:nvPr/>
        </p:nvSpPr>
        <p:spPr>
          <a:xfrm>
            <a:off x="398982" y="1971907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1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391127B-3059-E5C1-AAAB-E6B96DFE5433}"/>
              </a:ext>
            </a:extLst>
          </p:cNvPr>
          <p:cNvSpPr/>
          <p:nvPr/>
        </p:nvSpPr>
        <p:spPr>
          <a:xfrm>
            <a:off x="1769291" y="2588013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6253C9-7A67-1736-210D-879E0256FC73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454003" y="2651512"/>
            <a:ext cx="1433833" cy="6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48A087D7-DB17-F846-306B-F49AA67B4568}"/>
              </a:ext>
            </a:extLst>
          </p:cNvPr>
          <p:cNvSpPr/>
          <p:nvPr/>
        </p:nvSpPr>
        <p:spPr>
          <a:xfrm>
            <a:off x="102636" y="2479696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2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710FDC3D-BA77-984E-B7A2-362AFC07DD43}"/>
              </a:ext>
            </a:extLst>
          </p:cNvPr>
          <p:cNvSpPr/>
          <p:nvPr/>
        </p:nvSpPr>
        <p:spPr>
          <a:xfrm>
            <a:off x="1743903" y="3168942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856DC1-DEA1-FFA9-BB5C-3A3F3B3522A7}"/>
              </a:ext>
            </a:extLst>
          </p:cNvPr>
          <p:cNvCxnSpPr>
            <a:cxnSpLocks/>
          </p:cNvCxnSpPr>
          <p:nvPr/>
        </p:nvCxnSpPr>
        <p:spPr>
          <a:xfrm flipH="1">
            <a:off x="757746" y="3232441"/>
            <a:ext cx="11047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63EF6D4-5D4E-E63F-FA22-BA5CAB6F813A}"/>
              </a:ext>
            </a:extLst>
          </p:cNvPr>
          <p:cNvSpPr/>
          <p:nvPr/>
        </p:nvSpPr>
        <p:spPr>
          <a:xfrm>
            <a:off x="398982" y="3060625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3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A16BB99-C5DA-D9DD-AD75-E9BC4C08EFB5}"/>
              </a:ext>
            </a:extLst>
          </p:cNvPr>
          <p:cNvSpPr/>
          <p:nvPr/>
        </p:nvSpPr>
        <p:spPr>
          <a:xfrm>
            <a:off x="5564140" y="319577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73C1E4-4C04-69B3-46BA-76862978F168}"/>
              </a:ext>
            </a:extLst>
          </p:cNvPr>
          <p:cNvCxnSpPr>
            <a:cxnSpLocks/>
          </p:cNvCxnSpPr>
          <p:nvPr/>
        </p:nvCxnSpPr>
        <p:spPr>
          <a:xfrm flipH="1">
            <a:off x="5265019" y="3259269"/>
            <a:ext cx="4176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0B10EC1A-64D6-5D1C-9AE5-0D62F6D900CD}"/>
              </a:ext>
            </a:extLst>
          </p:cNvPr>
          <p:cNvSpPr/>
          <p:nvPr/>
        </p:nvSpPr>
        <p:spPr>
          <a:xfrm>
            <a:off x="5089335" y="6053245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57DFB8-12CE-D19C-70D2-431EA1784794}"/>
              </a:ext>
            </a:extLst>
          </p:cNvPr>
          <p:cNvCxnSpPr>
            <a:cxnSpLocks/>
          </p:cNvCxnSpPr>
          <p:nvPr/>
        </p:nvCxnSpPr>
        <p:spPr>
          <a:xfrm>
            <a:off x="5265019" y="3256217"/>
            <a:ext cx="0" cy="2834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26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5C3A1-0885-9B1F-582A-135260413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DCA30-BE1A-9CA5-2B25-998975BB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2"/>
          <a:stretch/>
        </p:blipFill>
        <p:spPr>
          <a:xfrm>
            <a:off x="437999" y="957301"/>
            <a:ext cx="11316002" cy="4943398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96BFDE2-2F37-4A72-09FC-E8D3EE30B860}"/>
              </a:ext>
            </a:extLst>
          </p:cNvPr>
          <p:cNvSpPr/>
          <p:nvPr/>
        </p:nvSpPr>
        <p:spPr>
          <a:xfrm>
            <a:off x="4849401" y="3803011"/>
            <a:ext cx="627714" cy="555827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 w="38100"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53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5472E-0179-C810-EAE4-9F19EA67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887678-9DAB-8C09-CE9B-7A0C3733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39" y="1024346"/>
            <a:ext cx="9736922" cy="4809309"/>
          </a:xfrm>
          <a:prstGeom prst="roundRect">
            <a:avLst>
              <a:gd name="adj" fmla="val 650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D71FEF99-727C-EBA6-A24A-65D1A4365EB9}"/>
              </a:ext>
            </a:extLst>
          </p:cNvPr>
          <p:cNvSpPr/>
          <p:nvPr/>
        </p:nvSpPr>
        <p:spPr>
          <a:xfrm>
            <a:off x="10238162" y="1996608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4822ED-C382-042C-D391-59A78F15D73B}"/>
              </a:ext>
            </a:extLst>
          </p:cNvPr>
          <p:cNvCxnSpPr>
            <a:cxnSpLocks/>
          </p:cNvCxnSpPr>
          <p:nvPr/>
        </p:nvCxnSpPr>
        <p:spPr>
          <a:xfrm>
            <a:off x="10356707" y="2060107"/>
            <a:ext cx="98186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6F4F30C7-347F-D5F3-B4A1-630FBF3608EE}"/>
              </a:ext>
            </a:extLst>
          </p:cNvPr>
          <p:cNvSpPr/>
          <p:nvPr/>
        </p:nvSpPr>
        <p:spPr>
          <a:xfrm>
            <a:off x="11338574" y="1887600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5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708ABA0D-4BCF-1732-B397-41B925292C4C}"/>
              </a:ext>
            </a:extLst>
          </p:cNvPr>
          <p:cNvSpPr/>
          <p:nvPr/>
        </p:nvSpPr>
        <p:spPr>
          <a:xfrm>
            <a:off x="10238162" y="2501429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4A02D7-A205-9178-08C6-27562C87AD55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10356707" y="2564928"/>
            <a:ext cx="1333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80E11D0C-2058-6520-7299-530AE0B0F04A}"/>
              </a:ext>
            </a:extLst>
          </p:cNvPr>
          <p:cNvSpPr/>
          <p:nvPr/>
        </p:nvSpPr>
        <p:spPr>
          <a:xfrm>
            <a:off x="11689941" y="2392421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6</a:t>
            </a: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12204996-0AC2-3362-E90A-9687AC486971}"/>
              </a:ext>
            </a:extLst>
          </p:cNvPr>
          <p:cNvSpPr/>
          <p:nvPr/>
        </p:nvSpPr>
        <p:spPr>
          <a:xfrm>
            <a:off x="9839516" y="3105443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596EF2-487A-2E8F-3443-5A8E4ADA29BE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9958061" y="3168942"/>
            <a:ext cx="137617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FC4A6B7-9D68-5CFE-402B-A803373E71AE}"/>
              </a:ext>
            </a:extLst>
          </p:cNvPr>
          <p:cNvSpPr/>
          <p:nvPr/>
        </p:nvSpPr>
        <p:spPr>
          <a:xfrm>
            <a:off x="11334235" y="2996435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7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A6D9ED8-2ACF-7DEF-8E9A-1B035D2E143B}"/>
              </a:ext>
            </a:extLst>
          </p:cNvPr>
          <p:cNvSpPr/>
          <p:nvPr/>
        </p:nvSpPr>
        <p:spPr>
          <a:xfrm>
            <a:off x="1743903" y="208022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3394D0-15FC-12F2-6481-918789998CAD}"/>
              </a:ext>
            </a:extLst>
          </p:cNvPr>
          <p:cNvCxnSpPr>
            <a:cxnSpLocks/>
          </p:cNvCxnSpPr>
          <p:nvPr/>
        </p:nvCxnSpPr>
        <p:spPr>
          <a:xfrm flipH="1">
            <a:off x="757746" y="2143723"/>
            <a:ext cx="11047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C0AD9AC5-250F-45A7-5F54-051F4D068DC9}"/>
              </a:ext>
            </a:extLst>
          </p:cNvPr>
          <p:cNvSpPr/>
          <p:nvPr/>
        </p:nvSpPr>
        <p:spPr>
          <a:xfrm>
            <a:off x="398982" y="1971907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1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171F4419-5D32-4D89-1D68-DB39CA61D18F}"/>
              </a:ext>
            </a:extLst>
          </p:cNvPr>
          <p:cNvSpPr/>
          <p:nvPr/>
        </p:nvSpPr>
        <p:spPr>
          <a:xfrm>
            <a:off x="1769291" y="2588013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B9B980-57C1-931D-6E55-3C930B139A33}"/>
              </a:ext>
            </a:extLst>
          </p:cNvPr>
          <p:cNvCxnSpPr>
            <a:cxnSpLocks/>
            <a:endCxn id="51" idx="6"/>
          </p:cNvCxnSpPr>
          <p:nvPr/>
        </p:nvCxnSpPr>
        <p:spPr>
          <a:xfrm flipH="1">
            <a:off x="454003" y="2651512"/>
            <a:ext cx="1433833" cy="6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25E4045E-DE22-DA1D-E9EA-3BB0F4DF131B}"/>
              </a:ext>
            </a:extLst>
          </p:cNvPr>
          <p:cNvSpPr/>
          <p:nvPr/>
        </p:nvSpPr>
        <p:spPr>
          <a:xfrm>
            <a:off x="102636" y="2479696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2</a:t>
            </a: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17C636B3-BBB4-AEA0-4487-8AC8F48E188A}"/>
              </a:ext>
            </a:extLst>
          </p:cNvPr>
          <p:cNvSpPr/>
          <p:nvPr/>
        </p:nvSpPr>
        <p:spPr>
          <a:xfrm>
            <a:off x="1743903" y="3168942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1B7C96-845A-6FBA-174C-307F85BCD8F0}"/>
              </a:ext>
            </a:extLst>
          </p:cNvPr>
          <p:cNvCxnSpPr>
            <a:cxnSpLocks/>
          </p:cNvCxnSpPr>
          <p:nvPr/>
        </p:nvCxnSpPr>
        <p:spPr>
          <a:xfrm flipH="1">
            <a:off x="757746" y="3232441"/>
            <a:ext cx="11047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DF891B02-55D9-F7CF-F5C2-1ACB8D8F35EE}"/>
              </a:ext>
            </a:extLst>
          </p:cNvPr>
          <p:cNvSpPr/>
          <p:nvPr/>
        </p:nvSpPr>
        <p:spPr>
          <a:xfrm>
            <a:off x="398982" y="3060625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3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401F5591-7FAE-6C33-60DE-0B877B41F66C}"/>
              </a:ext>
            </a:extLst>
          </p:cNvPr>
          <p:cNvSpPr/>
          <p:nvPr/>
        </p:nvSpPr>
        <p:spPr>
          <a:xfrm>
            <a:off x="5660993" y="3168942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1928870-2F82-A767-89F3-18462691465D}"/>
              </a:ext>
            </a:extLst>
          </p:cNvPr>
          <p:cNvCxnSpPr>
            <a:cxnSpLocks/>
          </p:cNvCxnSpPr>
          <p:nvPr/>
        </p:nvCxnSpPr>
        <p:spPr>
          <a:xfrm flipH="1">
            <a:off x="5361872" y="3232441"/>
            <a:ext cx="4176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1E02E731-9DF8-0A04-6E11-5A2A3C0F9A0D}"/>
              </a:ext>
            </a:extLst>
          </p:cNvPr>
          <p:cNvSpPr/>
          <p:nvPr/>
        </p:nvSpPr>
        <p:spPr>
          <a:xfrm>
            <a:off x="5186188" y="6026417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4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613058D-81CB-4C9B-518C-B6210FCD58BA}"/>
              </a:ext>
            </a:extLst>
          </p:cNvPr>
          <p:cNvCxnSpPr>
            <a:cxnSpLocks/>
          </p:cNvCxnSpPr>
          <p:nvPr/>
        </p:nvCxnSpPr>
        <p:spPr>
          <a:xfrm>
            <a:off x="5361872" y="3229389"/>
            <a:ext cx="0" cy="2834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6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DABAC-8149-AFFD-7804-A9F76B401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CD2593-D62E-E6ED-39D0-F95D535DB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55000" lnSpcReduction="2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View Performance Learner Under per Courses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9BC25-504A-0A55-FE19-F3A3A59FE687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2534717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6E33D-C547-D756-97C7-891976C5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11566-C664-72E4-A3C7-BC376D4E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20" y="1033022"/>
            <a:ext cx="10980361" cy="4791957"/>
          </a:xfrm>
          <a:prstGeom prst="roundRect">
            <a:avLst>
              <a:gd name="adj" fmla="val 8632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1B3CBEB6-F45D-2A45-A428-7764DA8CF2AF}"/>
              </a:ext>
            </a:extLst>
          </p:cNvPr>
          <p:cNvSpPr/>
          <p:nvPr/>
        </p:nvSpPr>
        <p:spPr>
          <a:xfrm>
            <a:off x="7024712" y="3720544"/>
            <a:ext cx="678095" cy="65754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3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45525-4B30-467F-AFD5-CBD8095D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1C0ACA-3DCC-E35E-6185-71FF62D2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02" y="987241"/>
            <a:ext cx="9520597" cy="4883518"/>
          </a:xfrm>
          <a:prstGeom prst="roundRect">
            <a:avLst>
              <a:gd name="adj" fmla="val 858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8E3CF2F-FF15-2271-D8AF-AFF3E0F26CEC}"/>
              </a:ext>
            </a:extLst>
          </p:cNvPr>
          <p:cNvSpPr/>
          <p:nvPr/>
        </p:nvSpPr>
        <p:spPr>
          <a:xfrm>
            <a:off x="1878436" y="2202223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599B9C-239F-1CF7-F983-417DE4B5371D}"/>
              </a:ext>
            </a:extLst>
          </p:cNvPr>
          <p:cNvCxnSpPr>
            <a:cxnSpLocks/>
          </p:cNvCxnSpPr>
          <p:nvPr/>
        </p:nvCxnSpPr>
        <p:spPr>
          <a:xfrm flipH="1">
            <a:off x="892279" y="2265722"/>
            <a:ext cx="11047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2153D2F-28E3-ED60-B6E8-FB6B1D98E598}"/>
              </a:ext>
            </a:extLst>
          </p:cNvPr>
          <p:cNvSpPr/>
          <p:nvPr/>
        </p:nvSpPr>
        <p:spPr>
          <a:xfrm>
            <a:off x="533515" y="2093906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D415BE7-BED0-827F-2948-B4FB09F23BFC}"/>
              </a:ext>
            </a:extLst>
          </p:cNvPr>
          <p:cNvSpPr/>
          <p:nvPr/>
        </p:nvSpPr>
        <p:spPr>
          <a:xfrm>
            <a:off x="1903824" y="2690762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CB19CC-2B9E-909E-22FF-F00F22CC3136}"/>
              </a:ext>
            </a:extLst>
          </p:cNvPr>
          <p:cNvCxnSpPr>
            <a:cxnSpLocks/>
            <a:endCxn id="32" idx="6"/>
          </p:cNvCxnSpPr>
          <p:nvPr/>
        </p:nvCxnSpPr>
        <p:spPr>
          <a:xfrm flipH="1">
            <a:off x="588536" y="2754261"/>
            <a:ext cx="1433833" cy="6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8C648B01-D70F-AE23-A6DC-46E419227BCB}"/>
              </a:ext>
            </a:extLst>
          </p:cNvPr>
          <p:cNvSpPr/>
          <p:nvPr/>
        </p:nvSpPr>
        <p:spPr>
          <a:xfrm>
            <a:off x="237169" y="2582445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2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24C08534-66D8-605F-EC80-35DCD9438A10}"/>
              </a:ext>
            </a:extLst>
          </p:cNvPr>
          <p:cNvSpPr/>
          <p:nvPr/>
        </p:nvSpPr>
        <p:spPr>
          <a:xfrm>
            <a:off x="1878436" y="3290941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5BBF1F-E59F-8D17-FAAB-4074042DB228}"/>
              </a:ext>
            </a:extLst>
          </p:cNvPr>
          <p:cNvCxnSpPr>
            <a:cxnSpLocks/>
          </p:cNvCxnSpPr>
          <p:nvPr/>
        </p:nvCxnSpPr>
        <p:spPr>
          <a:xfrm flipH="1">
            <a:off x="892279" y="3354440"/>
            <a:ext cx="11047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735635C8-D3CA-7D5B-B568-9C39DFE9996C}"/>
              </a:ext>
            </a:extLst>
          </p:cNvPr>
          <p:cNvSpPr/>
          <p:nvPr/>
        </p:nvSpPr>
        <p:spPr>
          <a:xfrm>
            <a:off x="533515" y="3182624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3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1BE393B6-C686-0C28-CE8E-8A760E475129}"/>
              </a:ext>
            </a:extLst>
          </p:cNvPr>
          <p:cNvSpPr/>
          <p:nvPr/>
        </p:nvSpPr>
        <p:spPr>
          <a:xfrm>
            <a:off x="10178660" y="269411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0556F9-3207-5D17-5E35-23D29D4C3F04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10297205" y="2757609"/>
            <a:ext cx="1333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1EBB5ED-9547-1B54-BBA9-5DFDE6BF1CFF}"/>
              </a:ext>
            </a:extLst>
          </p:cNvPr>
          <p:cNvSpPr/>
          <p:nvPr/>
        </p:nvSpPr>
        <p:spPr>
          <a:xfrm>
            <a:off x="11630439" y="2585102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7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00AF1567-C31A-C7EF-5605-7D47D8407124}"/>
              </a:ext>
            </a:extLst>
          </p:cNvPr>
          <p:cNvSpPr/>
          <p:nvPr/>
        </p:nvSpPr>
        <p:spPr>
          <a:xfrm>
            <a:off x="9780014" y="329812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AB3EFCE-8113-4943-FB0C-A2AD55AA47CB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9898559" y="3361623"/>
            <a:ext cx="137617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9510E6F-A791-C0CD-4F32-6CDADE5BF06E}"/>
              </a:ext>
            </a:extLst>
          </p:cNvPr>
          <p:cNvSpPr/>
          <p:nvPr/>
        </p:nvSpPr>
        <p:spPr>
          <a:xfrm>
            <a:off x="11274733" y="3189116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8</a:t>
            </a: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3167E492-B368-DCFE-BF47-28DE885439E4}"/>
              </a:ext>
            </a:extLst>
          </p:cNvPr>
          <p:cNvSpPr/>
          <p:nvPr/>
        </p:nvSpPr>
        <p:spPr>
          <a:xfrm>
            <a:off x="4818744" y="323462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893791-1F7A-5483-EFD1-01AFFB508AAA}"/>
              </a:ext>
            </a:extLst>
          </p:cNvPr>
          <p:cNvCxnSpPr>
            <a:cxnSpLocks/>
          </p:cNvCxnSpPr>
          <p:nvPr/>
        </p:nvCxnSpPr>
        <p:spPr>
          <a:xfrm flipH="1">
            <a:off x="4519623" y="3298124"/>
            <a:ext cx="4176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7952A65D-D915-52E0-FF37-BFB376813ACE}"/>
              </a:ext>
            </a:extLst>
          </p:cNvPr>
          <p:cNvSpPr/>
          <p:nvPr/>
        </p:nvSpPr>
        <p:spPr>
          <a:xfrm>
            <a:off x="4343939" y="6092100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85CEC4C-3865-7013-199D-932630AAB864}"/>
              </a:ext>
            </a:extLst>
          </p:cNvPr>
          <p:cNvCxnSpPr>
            <a:cxnSpLocks/>
          </p:cNvCxnSpPr>
          <p:nvPr/>
        </p:nvCxnSpPr>
        <p:spPr>
          <a:xfrm>
            <a:off x="4519623" y="3295072"/>
            <a:ext cx="0" cy="2834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4BAA9EEF-AB2A-1D1C-7079-CF310320A757}"/>
              </a:ext>
            </a:extLst>
          </p:cNvPr>
          <p:cNvSpPr/>
          <p:nvPr/>
        </p:nvSpPr>
        <p:spPr>
          <a:xfrm>
            <a:off x="6945810" y="323462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9C5688-8CA6-D22E-1FB0-40CB06AAAEF0}"/>
              </a:ext>
            </a:extLst>
          </p:cNvPr>
          <p:cNvCxnSpPr>
            <a:cxnSpLocks/>
          </p:cNvCxnSpPr>
          <p:nvPr/>
        </p:nvCxnSpPr>
        <p:spPr>
          <a:xfrm>
            <a:off x="7064355" y="3298124"/>
            <a:ext cx="2698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D94C2A-D32F-F5D7-1A85-728DA43A3FB8}"/>
              </a:ext>
            </a:extLst>
          </p:cNvPr>
          <p:cNvCxnSpPr>
            <a:cxnSpLocks/>
          </p:cNvCxnSpPr>
          <p:nvPr/>
        </p:nvCxnSpPr>
        <p:spPr>
          <a:xfrm>
            <a:off x="7334250" y="3290941"/>
            <a:ext cx="0" cy="31461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D88F0FA4-1E8E-AB32-2CCA-097AFC1820BC}"/>
              </a:ext>
            </a:extLst>
          </p:cNvPr>
          <p:cNvSpPr/>
          <p:nvPr/>
        </p:nvSpPr>
        <p:spPr>
          <a:xfrm>
            <a:off x="7158566" y="6092100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5</a:t>
            </a: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0BFE350A-8327-757C-8E29-D7F348EE1405}"/>
              </a:ext>
            </a:extLst>
          </p:cNvPr>
          <p:cNvSpPr/>
          <p:nvPr/>
        </p:nvSpPr>
        <p:spPr>
          <a:xfrm>
            <a:off x="8338739" y="323462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9A9114F-9D07-D2A4-63EE-DE46A349600B}"/>
              </a:ext>
            </a:extLst>
          </p:cNvPr>
          <p:cNvCxnSpPr>
            <a:cxnSpLocks/>
          </p:cNvCxnSpPr>
          <p:nvPr/>
        </p:nvCxnSpPr>
        <p:spPr>
          <a:xfrm>
            <a:off x="8457284" y="3298124"/>
            <a:ext cx="2698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A04D3E4-DCE4-EC13-F903-8E8FEFC43EDC}"/>
              </a:ext>
            </a:extLst>
          </p:cNvPr>
          <p:cNvCxnSpPr>
            <a:cxnSpLocks/>
          </p:cNvCxnSpPr>
          <p:nvPr/>
        </p:nvCxnSpPr>
        <p:spPr>
          <a:xfrm flipV="1">
            <a:off x="8727179" y="673768"/>
            <a:ext cx="0" cy="262679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324B6CDB-857D-9CE4-84FE-AD771A31C4DC}"/>
              </a:ext>
            </a:extLst>
          </p:cNvPr>
          <p:cNvSpPr/>
          <p:nvPr/>
        </p:nvSpPr>
        <p:spPr>
          <a:xfrm>
            <a:off x="8551495" y="330087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42512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23ECC-F6BD-92B3-D34E-597FE75B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534EA2-C5E6-62CB-45FA-D177B8B2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97"/>
          <a:stretch/>
        </p:blipFill>
        <p:spPr>
          <a:xfrm>
            <a:off x="605819" y="1033144"/>
            <a:ext cx="10980361" cy="4791711"/>
          </a:xfrm>
          <a:prstGeom prst="roundRect">
            <a:avLst>
              <a:gd name="adj" fmla="val 722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B6ED638F-7485-2309-3A47-1526EE3C22D4}"/>
              </a:ext>
            </a:extLst>
          </p:cNvPr>
          <p:cNvSpPr/>
          <p:nvPr/>
        </p:nvSpPr>
        <p:spPr>
          <a:xfrm>
            <a:off x="6986210" y="3701293"/>
            <a:ext cx="678095" cy="65754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9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394F8-F35A-F449-134A-58E05DE96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E13F13-BE76-4516-1789-A746E8D6A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93" y="844484"/>
            <a:ext cx="9857656" cy="5056410"/>
          </a:xfrm>
          <a:prstGeom prst="roundRect">
            <a:avLst>
              <a:gd name="adj" fmla="val 747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9643337-FEB1-D971-6FC5-192CFA609229}"/>
              </a:ext>
            </a:extLst>
          </p:cNvPr>
          <p:cNvSpPr/>
          <p:nvPr/>
        </p:nvSpPr>
        <p:spPr>
          <a:xfrm>
            <a:off x="1676973" y="2104276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FB4FCE-A92F-DAD8-F122-CDCCC302DFE7}"/>
              </a:ext>
            </a:extLst>
          </p:cNvPr>
          <p:cNvCxnSpPr>
            <a:cxnSpLocks/>
          </p:cNvCxnSpPr>
          <p:nvPr/>
        </p:nvCxnSpPr>
        <p:spPr>
          <a:xfrm flipH="1">
            <a:off x="690816" y="2167775"/>
            <a:ext cx="11047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83FC66D-5801-51A3-880D-1BFDB7E9588B}"/>
              </a:ext>
            </a:extLst>
          </p:cNvPr>
          <p:cNvSpPr/>
          <p:nvPr/>
        </p:nvSpPr>
        <p:spPr>
          <a:xfrm>
            <a:off x="332052" y="1995959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1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3CF1255D-EAFF-2D47-11CE-AC372B282951}"/>
              </a:ext>
            </a:extLst>
          </p:cNvPr>
          <p:cNvSpPr/>
          <p:nvPr/>
        </p:nvSpPr>
        <p:spPr>
          <a:xfrm>
            <a:off x="1702361" y="259281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93CF57-F619-E02D-9081-36BC0717750A}"/>
              </a:ext>
            </a:extLst>
          </p:cNvPr>
          <p:cNvCxnSpPr>
            <a:cxnSpLocks/>
            <a:endCxn id="8" idx="6"/>
          </p:cNvCxnSpPr>
          <p:nvPr/>
        </p:nvCxnSpPr>
        <p:spPr>
          <a:xfrm flipH="1">
            <a:off x="387073" y="2656314"/>
            <a:ext cx="1433833" cy="6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B271763-4EFE-9ADB-1298-4D97A75DEBF5}"/>
              </a:ext>
            </a:extLst>
          </p:cNvPr>
          <p:cNvSpPr/>
          <p:nvPr/>
        </p:nvSpPr>
        <p:spPr>
          <a:xfrm>
            <a:off x="35706" y="2484498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2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B386962-05B5-6DDB-D13A-DBFA086A6AF8}"/>
              </a:ext>
            </a:extLst>
          </p:cNvPr>
          <p:cNvSpPr/>
          <p:nvPr/>
        </p:nvSpPr>
        <p:spPr>
          <a:xfrm>
            <a:off x="1676973" y="319299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A54C33-60D8-535D-BE75-3983CD00B409}"/>
              </a:ext>
            </a:extLst>
          </p:cNvPr>
          <p:cNvCxnSpPr>
            <a:cxnSpLocks/>
          </p:cNvCxnSpPr>
          <p:nvPr/>
        </p:nvCxnSpPr>
        <p:spPr>
          <a:xfrm flipH="1">
            <a:off x="690816" y="3256493"/>
            <a:ext cx="11047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7EBF128-E927-4243-ED72-BF0C37F655D8}"/>
              </a:ext>
            </a:extLst>
          </p:cNvPr>
          <p:cNvSpPr/>
          <p:nvPr/>
        </p:nvSpPr>
        <p:spPr>
          <a:xfrm>
            <a:off x="332052" y="3084677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3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1C697F4-7A11-EA8F-AAC0-41BA91EEE9D0}"/>
              </a:ext>
            </a:extLst>
          </p:cNvPr>
          <p:cNvSpPr/>
          <p:nvPr/>
        </p:nvSpPr>
        <p:spPr>
          <a:xfrm>
            <a:off x="10227161" y="258898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4A1C65-0876-11AD-0E45-8C34F8C90960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10345706" y="2652479"/>
            <a:ext cx="1333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4500BAA-D377-D5C4-BC16-3F3C73C96AC2}"/>
              </a:ext>
            </a:extLst>
          </p:cNvPr>
          <p:cNvSpPr/>
          <p:nvPr/>
        </p:nvSpPr>
        <p:spPr>
          <a:xfrm>
            <a:off x="11678940" y="2479972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7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566A5846-43E3-8E3F-8728-E40D69A65F45}"/>
              </a:ext>
            </a:extLst>
          </p:cNvPr>
          <p:cNvSpPr/>
          <p:nvPr/>
        </p:nvSpPr>
        <p:spPr>
          <a:xfrm>
            <a:off x="9828515" y="319299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DE31B-2885-B2D0-84D4-13192B79501E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9947060" y="3256493"/>
            <a:ext cx="137617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BA437F0-A539-F10F-8718-D891B911F132}"/>
              </a:ext>
            </a:extLst>
          </p:cNvPr>
          <p:cNvSpPr/>
          <p:nvPr/>
        </p:nvSpPr>
        <p:spPr>
          <a:xfrm>
            <a:off x="11323234" y="3083986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8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3E649CB-B553-AAEC-1D8E-013F8B35BB86}"/>
              </a:ext>
            </a:extLst>
          </p:cNvPr>
          <p:cNvSpPr/>
          <p:nvPr/>
        </p:nvSpPr>
        <p:spPr>
          <a:xfrm>
            <a:off x="4669950" y="319299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DA5738-BA43-3911-14E1-91F309FB8041}"/>
              </a:ext>
            </a:extLst>
          </p:cNvPr>
          <p:cNvCxnSpPr>
            <a:cxnSpLocks/>
          </p:cNvCxnSpPr>
          <p:nvPr/>
        </p:nvCxnSpPr>
        <p:spPr>
          <a:xfrm flipH="1">
            <a:off x="4370829" y="3256493"/>
            <a:ext cx="4176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00177DF-6A9F-DB93-BD01-3570F4438BB4}"/>
              </a:ext>
            </a:extLst>
          </p:cNvPr>
          <p:cNvSpPr/>
          <p:nvPr/>
        </p:nvSpPr>
        <p:spPr>
          <a:xfrm>
            <a:off x="4195145" y="6050469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E96D9B-A760-EF4E-F9A5-BF5328547FB0}"/>
              </a:ext>
            </a:extLst>
          </p:cNvPr>
          <p:cNvCxnSpPr>
            <a:cxnSpLocks/>
          </p:cNvCxnSpPr>
          <p:nvPr/>
        </p:nvCxnSpPr>
        <p:spPr>
          <a:xfrm>
            <a:off x="4370829" y="3253441"/>
            <a:ext cx="0" cy="2834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17D7D018-3AF6-200A-7789-0C8674E139C8}"/>
              </a:ext>
            </a:extLst>
          </p:cNvPr>
          <p:cNvSpPr/>
          <p:nvPr/>
        </p:nvSpPr>
        <p:spPr>
          <a:xfrm>
            <a:off x="6944911" y="319299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0D7A5A-5B62-C673-CA4F-ED0EBD9966AC}"/>
              </a:ext>
            </a:extLst>
          </p:cNvPr>
          <p:cNvCxnSpPr>
            <a:cxnSpLocks/>
          </p:cNvCxnSpPr>
          <p:nvPr/>
        </p:nvCxnSpPr>
        <p:spPr>
          <a:xfrm>
            <a:off x="7063456" y="3256493"/>
            <a:ext cx="2698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67E00C-1605-E4F0-45ED-6B9E5F6C5D73}"/>
              </a:ext>
            </a:extLst>
          </p:cNvPr>
          <p:cNvCxnSpPr>
            <a:cxnSpLocks/>
          </p:cNvCxnSpPr>
          <p:nvPr/>
        </p:nvCxnSpPr>
        <p:spPr>
          <a:xfrm>
            <a:off x="7333351" y="3249310"/>
            <a:ext cx="0" cy="31461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FE596311-ADE9-9C1B-BD92-A43E6A73A622}"/>
              </a:ext>
            </a:extLst>
          </p:cNvPr>
          <p:cNvSpPr/>
          <p:nvPr/>
        </p:nvSpPr>
        <p:spPr>
          <a:xfrm>
            <a:off x="7157667" y="6050469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5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FF61539-144A-C295-246A-A267A686A647}"/>
              </a:ext>
            </a:extLst>
          </p:cNvPr>
          <p:cNvSpPr/>
          <p:nvPr/>
        </p:nvSpPr>
        <p:spPr>
          <a:xfrm>
            <a:off x="8299320" y="319299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3A95-3F67-5DBB-82B0-294C5B6C038C}"/>
              </a:ext>
            </a:extLst>
          </p:cNvPr>
          <p:cNvCxnSpPr>
            <a:cxnSpLocks/>
          </p:cNvCxnSpPr>
          <p:nvPr/>
        </p:nvCxnSpPr>
        <p:spPr>
          <a:xfrm>
            <a:off x="8417865" y="3256493"/>
            <a:ext cx="2698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767819-597C-5C3A-1177-2B2C84ABF6F5}"/>
              </a:ext>
            </a:extLst>
          </p:cNvPr>
          <p:cNvCxnSpPr>
            <a:cxnSpLocks/>
          </p:cNvCxnSpPr>
          <p:nvPr/>
        </p:nvCxnSpPr>
        <p:spPr>
          <a:xfrm flipV="1">
            <a:off x="8687760" y="632137"/>
            <a:ext cx="0" cy="262679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6D5E11DF-9405-2864-27A7-AB1E9848F521}"/>
              </a:ext>
            </a:extLst>
          </p:cNvPr>
          <p:cNvSpPr/>
          <p:nvPr/>
        </p:nvSpPr>
        <p:spPr>
          <a:xfrm>
            <a:off x="8512076" y="288456"/>
            <a:ext cx="351367" cy="345014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8836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B3740-ED88-9B4C-B227-6900E3ECE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8D5449-9545-427B-F392-6822E9C32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Description &amp;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EDE85-D2F4-D785-4011-A36941ED1CE3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1466139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3BF6D-FDAF-EE8D-DB5C-F81F4DE8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9E285-815F-8072-ACDA-19586A3E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8" y="457200"/>
            <a:ext cx="4467225" cy="5943600"/>
          </a:xfrm>
          <a:prstGeom prst="roundRect">
            <a:avLst>
              <a:gd name="adj" fmla="val 10981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086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5932D-158A-7741-9A46-A7D8A0F50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E2F0C-3BB9-BC50-6D71-C500022C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195387"/>
            <a:ext cx="87534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5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9BAB-17FB-066C-F03E-4BA84169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1F627-EBEE-9F0B-185D-2AD81F43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31" y="246862"/>
            <a:ext cx="7792739" cy="6364276"/>
          </a:xfrm>
          <a:prstGeom prst="roundRect">
            <a:avLst>
              <a:gd name="adj" fmla="val 7089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0773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650B-1DFA-DE99-406B-67778AFC3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B553EC-DFE4-FCA5-0716-0EA9F665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500063"/>
            <a:ext cx="4457700" cy="5857875"/>
          </a:xfrm>
          <a:prstGeom prst="roundRect">
            <a:avLst>
              <a:gd name="adj" fmla="val 1028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8847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1D2D-058C-B498-5BDD-D1643D3D9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16E15-4957-BCE7-720C-835EC515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02" y="269639"/>
            <a:ext cx="7608997" cy="6318723"/>
          </a:xfrm>
          <a:prstGeom prst="roundRect">
            <a:avLst>
              <a:gd name="adj" fmla="val 842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29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BF55-9BDF-2743-5C6F-10CE037F2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14B292E-337E-2275-C7C3-F3FA9FD2D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Content Material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ADD6B-FAFB-B8C7-FBC9-50C68ABBFCE3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119296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DA213-403E-80D5-2761-16155F55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8B80F-F6F1-C433-C6DE-0CF0BEDF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86" y="506914"/>
            <a:ext cx="3593428" cy="5844172"/>
          </a:xfrm>
          <a:prstGeom prst="roundRect">
            <a:avLst>
              <a:gd name="adj" fmla="val 809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87124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7C783-A96A-5460-B87F-FE0BF4C87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FBA9CC-F303-2888-E5EB-E1252459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37" y="512476"/>
            <a:ext cx="3681127" cy="5833049"/>
          </a:xfrm>
          <a:prstGeom prst="roundRect">
            <a:avLst>
              <a:gd name="adj" fmla="val 745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8717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F44E8-D004-DD42-1A11-59D814A7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DF3885-6000-523A-2ED8-EAB75893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Article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FC98C-072E-2177-4BC3-55FD8607D497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1233154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8424B-4ABA-F1AD-AB2D-42ABD8B4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2FA4A7-DEB8-879D-E1D5-5B70FDCE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53"/>
          <a:stretch/>
        </p:blipFill>
        <p:spPr>
          <a:xfrm>
            <a:off x="722503" y="1080346"/>
            <a:ext cx="10746994" cy="4697308"/>
          </a:xfrm>
          <a:prstGeom prst="roundRect">
            <a:avLst>
              <a:gd name="adj" fmla="val 895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8165DC6-0188-75A4-F3AA-78DF82F447FF}"/>
              </a:ext>
            </a:extLst>
          </p:cNvPr>
          <p:cNvSpPr/>
          <p:nvPr/>
        </p:nvSpPr>
        <p:spPr>
          <a:xfrm>
            <a:off x="1407560" y="2640458"/>
            <a:ext cx="698643" cy="64727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44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10A58-3F5F-C07C-1DFF-70BBF41D3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21E601-9F01-0BC5-A837-24CAD66E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53"/>
          <a:stretch/>
        </p:blipFill>
        <p:spPr>
          <a:xfrm>
            <a:off x="722503" y="1080346"/>
            <a:ext cx="10746994" cy="4697308"/>
          </a:xfrm>
          <a:prstGeom prst="roundRect">
            <a:avLst>
              <a:gd name="adj" fmla="val 895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44A8B1B0-383F-F172-E1DF-2C5D152FDF50}"/>
              </a:ext>
            </a:extLst>
          </p:cNvPr>
          <p:cNvSpPr/>
          <p:nvPr/>
        </p:nvSpPr>
        <p:spPr>
          <a:xfrm>
            <a:off x="1520574" y="2691831"/>
            <a:ext cx="698643" cy="64727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1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E4A4F-E8B8-1498-3115-62D844E36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BF563B-B06C-F0F7-9488-480D2E238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2" y="3051897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71DFE-1269-D4EE-95FE-B119EB33E86C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330310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A2DED-375C-B077-F7AB-A9AF9821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5F084-08D2-BDBB-E7DC-9CE0AF70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4" y="1101251"/>
            <a:ext cx="10808413" cy="4655499"/>
          </a:xfrm>
          <a:prstGeom prst="roundRect">
            <a:avLst>
              <a:gd name="adj" fmla="val 1115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6886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FC00-C9BE-4F4C-53FD-683523A21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CFE117-CC32-574A-1370-B20EE197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8" y="1032681"/>
            <a:ext cx="11126804" cy="4792639"/>
          </a:xfrm>
          <a:prstGeom prst="roundRect">
            <a:avLst>
              <a:gd name="adj" fmla="val 8031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878914-1A00-5295-2FC4-9EC019F742CF}"/>
              </a:ext>
            </a:extLst>
          </p:cNvPr>
          <p:cNvSpPr/>
          <p:nvPr/>
        </p:nvSpPr>
        <p:spPr>
          <a:xfrm>
            <a:off x="1212784" y="3433813"/>
            <a:ext cx="548640" cy="510139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80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25D7A-9AF4-017D-8D84-8516905DC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AE57EA-A0D3-55F1-3E26-272C6B59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8" y="1032681"/>
            <a:ext cx="11126804" cy="4792639"/>
          </a:xfrm>
          <a:prstGeom prst="roundRect">
            <a:avLst>
              <a:gd name="adj" fmla="val 10039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89B2C31-2360-022E-6571-C099113A5BC0}"/>
              </a:ext>
            </a:extLst>
          </p:cNvPr>
          <p:cNvSpPr/>
          <p:nvPr/>
        </p:nvSpPr>
        <p:spPr>
          <a:xfrm>
            <a:off x="1212784" y="3433813"/>
            <a:ext cx="548640" cy="510139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6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74C23-F484-51B1-96B1-6C050619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067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CD0B7-4D0D-9D97-992B-ABE61580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9B6DBE-AF29-61E5-C051-FE8FC20F5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8B786-F9E0-B8D2-575A-31F1DFA30997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388097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E1C1-CA1D-127B-EE32-3FD6D499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4716D1-FA1D-2E3A-7BB0-3A1A8774C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78" y="1290216"/>
            <a:ext cx="10730845" cy="4277569"/>
          </a:xfrm>
          <a:prstGeom prst="roundRect">
            <a:avLst>
              <a:gd name="adj" fmla="val 778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FC57B289-8C3F-8667-D046-80ACD6A9E891}"/>
              </a:ext>
            </a:extLst>
          </p:cNvPr>
          <p:cNvSpPr/>
          <p:nvPr/>
        </p:nvSpPr>
        <p:spPr>
          <a:xfrm>
            <a:off x="3616933" y="3094296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743EBA-ABEB-11B7-0F35-6F91E02122CB}"/>
              </a:ext>
            </a:extLst>
          </p:cNvPr>
          <p:cNvCxnSpPr>
            <a:cxnSpLocks/>
          </p:cNvCxnSpPr>
          <p:nvPr/>
        </p:nvCxnSpPr>
        <p:spPr>
          <a:xfrm flipV="1">
            <a:off x="3361465" y="1012275"/>
            <a:ext cx="0" cy="21455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E01D4E6-6146-2FF7-6ED8-A0C9167E1ED5}"/>
              </a:ext>
            </a:extLst>
          </p:cNvPr>
          <p:cNvSpPr/>
          <p:nvPr/>
        </p:nvSpPr>
        <p:spPr>
          <a:xfrm>
            <a:off x="3174928" y="644914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1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26436C8-F141-D1EE-415D-805DD670073B}"/>
              </a:ext>
            </a:extLst>
          </p:cNvPr>
          <p:cNvSpPr/>
          <p:nvPr/>
        </p:nvSpPr>
        <p:spPr>
          <a:xfrm>
            <a:off x="3616933" y="4603466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BBD78E-76F0-733F-3E7A-EFEB8B47ADE0}"/>
              </a:ext>
            </a:extLst>
          </p:cNvPr>
          <p:cNvCxnSpPr>
            <a:cxnSpLocks/>
          </p:cNvCxnSpPr>
          <p:nvPr/>
        </p:nvCxnSpPr>
        <p:spPr>
          <a:xfrm>
            <a:off x="3361464" y="4666965"/>
            <a:ext cx="0" cy="14697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8765DAA-2AC4-C9AD-03D6-FBFA430E80DC}"/>
              </a:ext>
            </a:extLst>
          </p:cNvPr>
          <p:cNvSpPr/>
          <p:nvPr/>
        </p:nvSpPr>
        <p:spPr>
          <a:xfrm>
            <a:off x="3140461" y="6136743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A42EE5-A2A6-955E-5957-97E58C397A88}"/>
              </a:ext>
            </a:extLst>
          </p:cNvPr>
          <p:cNvCxnSpPr>
            <a:cxnSpLocks/>
          </p:cNvCxnSpPr>
          <p:nvPr/>
        </p:nvCxnSpPr>
        <p:spPr>
          <a:xfrm>
            <a:off x="3361464" y="3157795"/>
            <a:ext cx="3816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E35F82-9307-EB54-6588-20DFCD6320A2}"/>
              </a:ext>
            </a:extLst>
          </p:cNvPr>
          <p:cNvCxnSpPr>
            <a:cxnSpLocks/>
          </p:cNvCxnSpPr>
          <p:nvPr/>
        </p:nvCxnSpPr>
        <p:spPr>
          <a:xfrm>
            <a:off x="3361463" y="4666965"/>
            <a:ext cx="3531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CCA63AA8-1641-CBD6-63DD-11CDBE7609EF}"/>
              </a:ext>
            </a:extLst>
          </p:cNvPr>
          <p:cNvSpPr/>
          <p:nvPr/>
        </p:nvSpPr>
        <p:spPr>
          <a:xfrm>
            <a:off x="10720033" y="527499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41EAEE-CF32-9F3E-331F-2579E2F00312}"/>
              </a:ext>
            </a:extLst>
          </p:cNvPr>
          <p:cNvCxnSpPr>
            <a:cxnSpLocks/>
          </p:cNvCxnSpPr>
          <p:nvPr/>
        </p:nvCxnSpPr>
        <p:spPr>
          <a:xfrm>
            <a:off x="10791999" y="5338493"/>
            <a:ext cx="0" cy="10109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57018C2-F348-7136-0BD8-EEA3EBBDAE79}"/>
              </a:ext>
            </a:extLst>
          </p:cNvPr>
          <p:cNvSpPr/>
          <p:nvPr/>
        </p:nvSpPr>
        <p:spPr>
          <a:xfrm>
            <a:off x="10570996" y="6263743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8102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59BD2-88B7-44AB-3E86-407B36D7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2C10D8-7EB7-9E1D-A69B-AC968C76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36" y="1080030"/>
            <a:ext cx="10764929" cy="4697940"/>
          </a:xfrm>
          <a:prstGeom prst="roundRect">
            <a:avLst>
              <a:gd name="adj" fmla="val 7919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6581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3EEE9-36AC-2201-0696-342937F4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510DF-6AE0-C5B0-0755-FC1745B6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4" y="2695819"/>
            <a:ext cx="10966512" cy="1466362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781C81B-5B71-DF3E-19AF-5D5852B0C54B}"/>
              </a:ext>
            </a:extLst>
          </p:cNvPr>
          <p:cNvSpPr/>
          <p:nvPr/>
        </p:nvSpPr>
        <p:spPr>
          <a:xfrm>
            <a:off x="1688877" y="396053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046BA5-4413-338D-9495-A666364E21D5}"/>
              </a:ext>
            </a:extLst>
          </p:cNvPr>
          <p:cNvCxnSpPr>
            <a:cxnSpLocks/>
          </p:cNvCxnSpPr>
          <p:nvPr/>
        </p:nvCxnSpPr>
        <p:spPr>
          <a:xfrm>
            <a:off x="1760843" y="4024029"/>
            <a:ext cx="0" cy="10109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7F7F263-AD03-9151-D01A-11ECC394DF85}"/>
              </a:ext>
            </a:extLst>
          </p:cNvPr>
          <p:cNvSpPr/>
          <p:nvPr/>
        </p:nvSpPr>
        <p:spPr>
          <a:xfrm>
            <a:off x="2612903" y="396053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0D2040-862E-69DC-5AC1-E4B0E8E32C3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684869" y="4024029"/>
            <a:ext cx="0" cy="12242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F16C0527-9BF4-B598-0F95-4AB4C31D8AE4}"/>
              </a:ext>
            </a:extLst>
          </p:cNvPr>
          <p:cNvSpPr/>
          <p:nvPr/>
        </p:nvSpPr>
        <p:spPr>
          <a:xfrm>
            <a:off x="1539840" y="4893380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1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4EB53E2-F677-72A5-2E83-C23348C0B1C0}"/>
              </a:ext>
            </a:extLst>
          </p:cNvPr>
          <p:cNvSpPr/>
          <p:nvPr/>
        </p:nvSpPr>
        <p:spPr>
          <a:xfrm>
            <a:off x="2463866" y="5248308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2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D7B5C59-56D4-642A-A7BF-E1B3BC6C8738}"/>
              </a:ext>
            </a:extLst>
          </p:cNvPr>
          <p:cNvSpPr/>
          <p:nvPr/>
        </p:nvSpPr>
        <p:spPr>
          <a:xfrm>
            <a:off x="10214165" y="2770472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180686-A0A2-1BA3-0510-E17FE7A10401}"/>
              </a:ext>
            </a:extLst>
          </p:cNvPr>
          <p:cNvCxnSpPr>
            <a:cxnSpLocks/>
          </p:cNvCxnSpPr>
          <p:nvPr/>
        </p:nvCxnSpPr>
        <p:spPr>
          <a:xfrm flipV="1">
            <a:off x="10286131" y="1828800"/>
            <a:ext cx="0" cy="10051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F0EC9B2A-F846-1363-2A98-E4F73FD73E03}"/>
              </a:ext>
            </a:extLst>
          </p:cNvPr>
          <p:cNvSpPr/>
          <p:nvPr/>
        </p:nvSpPr>
        <p:spPr>
          <a:xfrm>
            <a:off x="10065128" y="1527457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7906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8D05F-74C6-B9EF-7FDA-8D969731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72" y="1007537"/>
            <a:ext cx="9372057" cy="4842927"/>
          </a:xfrm>
          <a:prstGeom prst="roundRect">
            <a:avLst>
              <a:gd name="adj" fmla="val 1051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02462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6E01-A5CC-1720-901E-8F1EE4A57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9F431-9055-9645-BF1D-2A78145A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29" y="1317877"/>
            <a:ext cx="10777543" cy="4222247"/>
          </a:xfrm>
          <a:prstGeom prst="roundRect">
            <a:avLst>
              <a:gd name="adj" fmla="val 1009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0BC8B77-235E-D161-DF2F-00B2A2AE80AD}"/>
              </a:ext>
            </a:extLst>
          </p:cNvPr>
          <p:cNvSpPr/>
          <p:nvPr/>
        </p:nvSpPr>
        <p:spPr>
          <a:xfrm>
            <a:off x="3692711" y="3047221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D85661-EC62-8AA9-660F-96E3929AC9D8}"/>
              </a:ext>
            </a:extLst>
          </p:cNvPr>
          <p:cNvCxnSpPr>
            <a:cxnSpLocks/>
          </p:cNvCxnSpPr>
          <p:nvPr/>
        </p:nvCxnSpPr>
        <p:spPr>
          <a:xfrm flipV="1">
            <a:off x="3437243" y="965200"/>
            <a:ext cx="0" cy="21455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138924F-9CD1-CB1C-FE4B-57815FF73623}"/>
              </a:ext>
            </a:extLst>
          </p:cNvPr>
          <p:cNvSpPr/>
          <p:nvPr/>
        </p:nvSpPr>
        <p:spPr>
          <a:xfrm>
            <a:off x="3250706" y="597839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1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1905727-295D-070F-BBB5-B6CF5E1867D4}"/>
              </a:ext>
            </a:extLst>
          </p:cNvPr>
          <p:cNvSpPr/>
          <p:nvPr/>
        </p:nvSpPr>
        <p:spPr>
          <a:xfrm>
            <a:off x="10720033" y="5274994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791E56-65CC-3D62-5F81-978B597277B3}"/>
              </a:ext>
            </a:extLst>
          </p:cNvPr>
          <p:cNvCxnSpPr>
            <a:cxnSpLocks/>
          </p:cNvCxnSpPr>
          <p:nvPr/>
        </p:nvCxnSpPr>
        <p:spPr>
          <a:xfrm>
            <a:off x="10791999" y="5338493"/>
            <a:ext cx="0" cy="10109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3B9B181-CA3A-5C06-00E1-92E4B88D72CF}"/>
              </a:ext>
            </a:extLst>
          </p:cNvPr>
          <p:cNvSpPr/>
          <p:nvPr/>
        </p:nvSpPr>
        <p:spPr>
          <a:xfrm>
            <a:off x="10570996" y="6207844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3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2E122D3-E184-4D7E-1FD1-A1F5EF47E4FE}"/>
              </a:ext>
            </a:extLst>
          </p:cNvPr>
          <p:cNvSpPr/>
          <p:nvPr/>
        </p:nvSpPr>
        <p:spPr>
          <a:xfrm>
            <a:off x="3692712" y="4691251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6E487E-93DE-E28F-7B6A-006E21A474BE}"/>
              </a:ext>
            </a:extLst>
          </p:cNvPr>
          <p:cNvCxnSpPr>
            <a:cxnSpLocks/>
          </p:cNvCxnSpPr>
          <p:nvPr/>
        </p:nvCxnSpPr>
        <p:spPr>
          <a:xfrm>
            <a:off x="3437243" y="4754750"/>
            <a:ext cx="0" cy="14697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0CE702B-4A39-C4AF-6735-B3B6CD91DF10}"/>
              </a:ext>
            </a:extLst>
          </p:cNvPr>
          <p:cNvSpPr/>
          <p:nvPr/>
        </p:nvSpPr>
        <p:spPr>
          <a:xfrm>
            <a:off x="3216240" y="6224528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348C09-6B2B-C788-378A-D679EE668BDE}"/>
              </a:ext>
            </a:extLst>
          </p:cNvPr>
          <p:cNvCxnSpPr>
            <a:cxnSpLocks/>
          </p:cNvCxnSpPr>
          <p:nvPr/>
        </p:nvCxnSpPr>
        <p:spPr>
          <a:xfrm>
            <a:off x="3437242" y="3110720"/>
            <a:ext cx="3816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4333E7-536D-1435-B54E-55C1DBEA945D}"/>
              </a:ext>
            </a:extLst>
          </p:cNvPr>
          <p:cNvCxnSpPr>
            <a:cxnSpLocks/>
          </p:cNvCxnSpPr>
          <p:nvPr/>
        </p:nvCxnSpPr>
        <p:spPr>
          <a:xfrm>
            <a:off x="3437242" y="4754750"/>
            <a:ext cx="3531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33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7E5DF-FFC4-88B4-07DC-849FECEE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AB22F-571E-8E52-6C14-AEA453D9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38" y="1076036"/>
            <a:ext cx="10788924" cy="4705928"/>
          </a:xfrm>
          <a:prstGeom prst="roundRect">
            <a:avLst>
              <a:gd name="adj" fmla="val 9462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630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FB60F-BBA6-CC5F-F228-009EBFE3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6E9B7E-E732-A3D4-A213-1EC121ACA63F}"/>
              </a:ext>
            </a:extLst>
          </p:cNvPr>
          <p:cNvSpPr txBox="1"/>
          <p:nvPr/>
        </p:nvSpPr>
        <p:spPr>
          <a:xfrm>
            <a:off x="123290" y="16438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English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11F37-491B-799C-D5B1-294C51FC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614" y="1504201"/>
            <a:ext cx="4656772" cy="3849598"/>
          </a:xfrm>
          <a:prstGeom prst="roundRect">
            <a:avLst>
              <a:gd name="adj" fmla="val 999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5B5C826F-BD7A-13EB-6C8F-1E08E57F75AF}"/>
              </a:ext>
            </a:extLst>
          </p:cNvPr>
          <p:cNvSpPr/>
          <p:nvPr/>
        </p:nvSpPr>
        <p:spPr>
          <a:xfrm>
            <a:off x="6760395" y="1818526"/>
            <a:ext cx="698643" cy="71919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20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29A9E-A3E2-168B-6562-073BD503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BFD509-EAFA-79FA-5D11-FF02465D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94" y="2599177"/>
            <a:ext cx="11069612" cy="1659647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7BABAA2-5D6E-6EC0-F1F7-76A47EF180C5}"/>
              </a:ext>
            </a:extLst>
          </p:cNvPr>
          <p:cNvSpPr/>
          <p:nvPr/>
        </p:nvSpPr>
        <p:spPr>
          <a:xfrm>
            <a:off x="1688877" y="3888611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F98D5C-1327-1C9D-9DE6-88E3FA6D0346}"/>
              </a:ext>
            </a:extLst>
          </p:cNvPr>
          <p:cNvCxnSpPr>
            <a:cxnSpLocks/>
          </p:cNvCxnSpPr>
          <p:nvPr/>
        </p:nvCxnSpPr>
        <p:spPr>
          <a:xfrm>
            <a:off x="1760843" y="3952110"/>
            <a:ext cx="0" cy="10109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9BAD6C7-9779-8E53-45A9-69F11D999C62}"/>
              </a:ext>
            </a:extLst>
          </p:cNvPr>
          <p:cNvSpPr/>
          <p:nvPr/>
        </p:nvSpPr>
        <p:spPr>
          <a:xfrm>
            <a:off x="2612903" y="3888611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1C7800-4292-8D2C-D762-AF3490874D16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684869" y="3952110"/>
            <a:ext cx="0" cy="12242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D1160B5-37BD-2136-DE62-CEB82ED757BB}"/>
              </a:ext>
            </a:extLst>
          </p:cNvPr>
          <p:cNvSpPr/>
          <p:nvPr/>
        </p:nvSpPr>
        <p:spPr>
          <a:xfrm>
            <a:off x="1539840" y="4821461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1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0EAE1A0-419F-CF6E-BB5F-38C57616D41A}"/>
              </a:ext>
            </a:extLst>
          </p:cNvPr>
          <p:cNvSpPr/>
          <p:nvPr/>
        </p:nvSpPr>
        <p:spPr>
          <a:xfrm>
            <a:off x="2463866" y="5176389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2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E33BB696-2C1B-7872-AA7B-36D63DBDA725}"/>
              </a:ext>
            </a:extLst>
          </p:cNvPr>
          <p:cNvSpPr/>
          <p:nvPr/>
        </p:nvSpPr>
        <p:spPr>
          <a:xfrm>
            <a:off x="10419648" y="2688279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FCEE1C-8C83-BAD1-71B9-EED047ECA7A9}"/>
              </a:ext>
            </a:extLst>
          </p:cNvPr>
          <p:cNvCxnSpPr>
            <a:cxnSpLocks/>
          </p:cNvCxnSpPr>
          <p:nvPr/>
        </p:nvCxnSpPr>
        <p:spPr>
          <a:xfrm flipV="1">
            <a:off x="10491614" y="1746607"/>
            <a:ext cx="0" cy="10051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C0FF34FC-C9F7-2BF3-C394-58D5E35C2C69}"/>
              </a:ext>
            </a:extLst>
          </p:cNvPr>
          <p:cNvSpPr/>
          <p:nvPr/>
        </p:nvSpPr>
        <p:spPr>
          <a:xfrm>
            <a:off x="10270611" y="1445264"/>
            <a:ext cx="442005" cy="45885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34798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F5DE6-C401-146E-2202-EF8AC21DB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6EEACC-ED32-2548-B2F2-9F085695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40" y="1454462"/>
            <a:ext cx="9103320" cy="3949076"/>
          </a:xfrm>
          <a:prstGeom prst="roundRect">
            <a:avLst>
              <a:gd name="adj" fmla="val 1016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5226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AACC8-ACA4-1134-C9B2-399B4B20F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C4E15A-A5A2-8E16-2094-BAD99B2E4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ADCA4-6159-EBCF-0EB4-57FB70EDAC86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3444409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7919-B252-4C9C-95BB-59BA83D1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608D5-AC01-45A7-FF10-1D8D5031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96" y="1334978"/>
            <a:ext cx="5089409" cy="4188045"/>
          </a:xfrm>
          <a:prstGeom prst="roundRect">
            <a:avLst>
              <a:gd name="adj" fmla="val 586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205A747-55BF-9E9C-96C8-E85001556472}"/>
              </a:ext>
            </a:extLst>
          </p:cNvPr>
          <p:cNvSpPr/>
          <p:nvPr/>
        </p:nvSpPr>
        <p:spPr>
          <a:xfrm>
            <a:off x="4774131" y="2663792"/>
            <a:ext cx="837397" cy="765208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53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0D497-36F7-62D5-E1BF-713E3EAEB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863FE-10E3-3530-C8B4-C5A56F0F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31" y="1019841"/>
            <a:ext cx="11034938" cy="4818318"/>
          </a:xfrm>
          <a:prstGeom prst="roundRect">
            <a:avLst>
              <a:gd name="adj" fmla="val 10474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5478AA5-2333-04EA-BDF2-1B4727E7D3DA}"/>
              </a:ext>
            </a:extLst>
          </p:cNvPr>
          <p:cNvSpPr/>
          <p:nvPr/>
        </p:nvSpPr>
        <p:spPr>
          <a:xfrm>
            <a:off x="9721516" y="1547261"/>
            <a:ext cx="606391" cy="56067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12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24B3-1065-E28F-2265-826447271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84B37-58BB-D5E8-2D6F-4073E2D3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50" y="581434"/>
            <a:ext cx="9982301" cy="5695132"/>
          </a:xfrm>
          <a:prstGeom prst="roundRect">
            <a:avLst>
              <a:gd name="adj" fmla="val 8724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42811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E34CF-CF1D-C7BA-1B78-9AA9CAE1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29CF2C-6E1C-77E8-F767-D86A1FB3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169" y="1275225"/>
            <a:ext cx="4665662" cy="4307551"/>
          </a:xfrm>
          <a:prstGeom prst="roundRect">
            <a:avLst>
              <a:gd name="adj" fmla="val 7059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62CA8F6-FF18-FD7F-B28A-9C84F219A17C}"/>
              </a:ext>
            </a:extLst>
          </p:cNvPr>
          <p:cNvSpPr/>
          <p:nvPr/>
        </p:nvSpPr>
        <p:spPr>
          <a:xfrm>
            <a:off x="5024388" y="2480912"/>
            <a:ext cx="837397" cy="765208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26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D9F7D-1803-9768-258E-CD3E4CBDA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B84F5-89E7-F125-077E-7E1D41E9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9" y="1024620"/>
            <a:ext cx="11018863" cy="4808760"/>
          </a:xfrm>
          <a:prstGeom prst="roundRect">
            <a:avLst>
              <a:gd name="adj" fmla="val 786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D5A0656-1F1D-A1C3-7036-C253B6396628}"/>
              </a:ext>
            </a:extLst>
          </p:cNvPr>
          <p:cNvSpPr/>
          <p:nvPr/>
        </p:nvSpPr>
        <p:spPr>
          <a:xfrm>
            <a:off x="9875520" y="1682015"/>
            <a:ext cx="606391" cy="56067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4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C416-B2AE-F128-3218-B30C20CE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3DC2FF1-BE93-E304-7969-4093BEEC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5"/>
            <a:ext cx="12185255" cy="686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267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CE5E2-F946-E276-95A4-F0BFC2722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D5B636-FD06-2AB0-6102-83A4E9BDC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C5DFE-4ED2-3C80-7D17-BE631189FD28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70378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6441-787C-109A-8BF7-ED9F25562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7F45B-C2CE-4C3E-3017-910905BA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152525"/>
            <a:ext cx="8743950" cy="4552950"/>
          </a:xfrm>
          <a:prstGeom prst="roundRect">
            <a:avLst>
              <a:gd name="adj" fmla="val 10574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3327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6D790-D06E-813B-7472-A47ED23B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131AC2-27A9-1631-126C-86078271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2" y="2858765"/>
            <a:ext cx="11369056" cy="1140470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FF8FBE69-27EE-2611-95FB-A75EEBB80EA8}"/>
              </a:ext>
            </a:extLst>
          </p:cNvPr>
          <p:cNvSpPr/>
          <p:nvPr/>
        </p:nvSpPr>
        <p:spPr>
          <a:xfrm>
            <a:off x="10296653" y="3761578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451B9D-7C1A-891F-3F4A-76A31531A8BC}"/>
              </a:ext>
            </a:extLst>
          </p:cNvPr>
          <p:cNvCxnSpPr>
            <a:cxnSpLocks/>
          </p:cNvCxnSpPr>
          <p:nvPr/>
        </p:nvCxnSpPr>
        <p:spPr>
          <a:xfrm>
            <a:off x="10368619" y="3825077"/>
            <a:ext cx="0" cy="10769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ABE6AD5F-8342-4E45-7EE6-64DF45C0CC54}"/>
              </a:ext>
            </a:extLst>
          </p:cNvPr>
          <p:cNvSpPr/>
          <p:nvPr/>
        </p:nvSpPr>
        <p:spPr>
          <a:xfrm>
            <a:off x="10778984" y="3761578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37FE56-447B-CEBD-1ECA-245078FB0EED}"/>
              </a:ext>
            </a:extLst>
          </p:cNvPr>
          <p:cNvCxnSpPr>
            <a:cxnSpLocks/>
          </p:cNvCxnSpPr>
          <p:nvPr/>
        </p:nvCxnSpPr>
        <p:spPr>
          <a:xfrm>
            <a:off x="10850950" y="3825077"/>
            <a:ext cx="0" cy="6580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002CFC5-17A3-2BEE-C8F1-D757E21A9A17}"/>
              </a:ext>
            </a:extLst>
          </p:cNvPr>
          <p:cNvSpPr/>
          <p:nvPr/>
        </p:nvSpPr>
        <p:spPr>
          <a:xfrm>
            <a:off x="11252102" y="3761578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38C1D9-69DE-F178-FFD2-E56F3B6660AA}"/>
              </a:ext>
            </a:extLst>
          </p:cNvPr>
          <p:cNvCxnSpPr>
            <a:cxnSpLocks/>
          </p:cNvCxnSpPr>
          <p:nvPr/>
        </p:nvCxnSpPr>
        <p:spPr>
          <a:xfrm>
            <a:off x="11324068" y="3825077"/>
            <a:ext cx="0" cy="10769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0E1DC58-30AF-2F8F-F534-9E3DED9814B4}"/>
              </a:ext>
            </a:extLst>
          </p:cNvPr>
          <p:cNvSpPr/>
          <p:nvPr/>
        </p:nvSpPr>
        <p:spPr>
          <a:xfrm>
            <a:off x="789483" y="3761578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8CAA5D-E77A-4F1B-77F6-EEC72FBCF544}"/>
              </a:ext>
            </a:extLst>
          </p:cNvPr>
          <p:cNvCxnSpPr>
            <a:cxnSpLocks/>
          </p:cNvCxnSpPr>
          <p:nvPr/>
        </p:nvCxnSpPr>
        <p:spPr>
          <a:xfrm>
            <a:off x="861449" y="3825077"/>
            <a:ext cx="0" cy="10769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3CF19E58-8934-AF79-C905-186638957145}"/>
              </a:ext>
            </a:extLst>
          </p:cNvPr>
          <p:cNvSpPr/>
          <p:nvPr/>
        </p:nvSpPr>
        <p:spPr>
          <a:xfrm>
            <a:off x="617041" y="4902048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1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366DB81C-5C40-76AF-7B05-A5523B75D20A}"/>
              </a:ext>
            </a:extLst>
          </p:cNvPr>
          <p:cNvSpPr/>
          <p:nvPr/>
        </p:nvSpPr>
        <p:spPr>
          <a:xfrm>
            <a:off x="1278298" y="3761578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2268D-069C-7D49-079F-A635CD57CF44}"/>
              </a:ext>
            </a:extLst>
          </p:cNvPr>
          <p:cNvCxnSpPr>
            <a:cxnSpLocks/>
          </p:cNvCxnSpPr>
          <p:nvPr/>
        </p:nvCxnSpPr>
        <p:spPr>
          <a:xfrm>
            <a:off x="1350264" y="3825077"/>
            <a:ext cx="0" cy="6580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A951502E-FFD2-7C3D-A61C-34680C1AD3F7}"/>
              </a:ext>
            </a:extLst>
          </p:cNvPr>
          <p:cNvSpPr/>
          <p:nvPr/>
        </p:nvSpPr>
        <p:spPr>
          <a:xfrm>
            <a:off x="2058062" y="3761578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E7E87D-D78C-4597-B4FE-15676D31211E}"/>
              </a:ext>
            </a:extLst>
          </p:cNvPr>
          <p:cNvCxnSpPr>
            <a:cxnSpLocks/>
          </p:cNvCxnSpPr>
          <p:nvPr/>
        </p:nvCxnSpPr>
        <p:spPr>
          <a:xfrm>
            <a:off x="2130028" y="3825077"/>
            <a:ext cx="0" cy="10769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A60AD09A-FB4C-922C-369B-07425D4ECEEE}"/>
              </a:ext>
            </a:extLst>
          </p:cNvPr>
          <p:cNvSpPr/>
          <p:nvPr/>
        </p:nvSpPr>
        <p:spPr>
          <a:xfrm>
            <a:off x="1113162" y="4453008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2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6D6778EB-074B-715E-F5E3-64CCE6D580F4}"/>
              </a:ext>
            </a:extLst>
          </p:cNvPr>
          <p:cNvSpPr/>
          <p:nvPr/>
        </p:nvSpPr>
        <p:spPr>
          <a:xfrm>
            <a:off x="1899412" y="4902048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3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A24B181-21B1-A754-598F-7BD5644E255D}"/>
              </a:ext>
            </a:extLst>
          </p:cNvPr>
          <p:cNvSpPr/>
          <p:nvPr/>
        </p:nvSpPr>
        <p:spPr>
          <a:xfrm>
            <a:off x="10124211" y="4902048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4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1FCE6A7-0DB2-09FC-55A2-A789212D087C}"/>
              </a:ext>
            </a:extLst>
          </p:cNvPr>
          <p:cNvSpPr/>
          <p:nvPr/>
        </p:nvSpPr>
        <p:spPr>
          <a:xfrm>
            <a:off x="10597559" y="4483100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5</a:t>
            </a: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BEDA3D3B-706C-E8DF-679B-CA04E6FB33EF}"/>
              </a:ext>
            </a:extLst>
          </p:cNvPr>
          <p:cNvSpPr/>
          <p:nvPr/>
        </p:nvSpPr>
        <p:spPr>
          <a:xfrm>
            <a:off x="11088550" y="4916710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05706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DE82A-FFEB-8150-98FB-1D8800CAE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2675A-76BF-4834-DB78-6CCFB51B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402" y="1785921"/>
            <a:ext cx="4581196" cy="3286158"/>
          </a:xfrm>
          <a:prstGeom prst="roundRect">
            <a:avLst>
              <a:gd name="adj" fmla="val 9324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52658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F445-65E3-78A9-A097-6F9687D8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09689-86EA-EB94-9653-24EF414F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14" y="1479288"/>
            <a:ext cx="3819572" cy="3899424"/>
          </a:xfrm>
          <a:prstGeom prst="roundRect">
            <a:avLst>
              <a:gd name="adj" fmla="val 769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80864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2A3E-89B2-38DA-E0B2-E767D9AE0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839D34-5A0D-C07F-5277-2CFDF725F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6788B-F05A-0F03-F85E-41C2B4960F81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63865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C3859-7C0A-2674-3E5E-2C67BBA8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5800E-B727-394F-403B-4108DFEE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39" y="991949"/>
            <a:ext cx="11139122" cy="4874103"/>
          </a:xfrm>
          <a:prstGeom prst="roundRect">
            <a:avLst>
              <a:gd name="adj" fmla="val 1093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14550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73604-AC3D-4159-9C06-E6F73DCEF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053EB-D51A-0E6A-3A76-B59E4879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46" y="991949"/>
            <a:ext cx="11150909" cy="4874103"/>
          </a:xfrm>
          <a:prstGeom prst="roundRect">
            <a:avLst>
              <a:gd name="adj" fmla="val 1015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61804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4B07-1C65-EAE8-6679-87BD7D6E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F83C0B3-D30F-AABC-DC8A-FE8853CD6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49 Grade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283515-AB35-0245-177E-0900AA736184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2251155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DA7E4-DFC9-C083-897E-6D2A4D3B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FBB99-132B-371B-EFAA-493696C7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99" y="2031200"/>
            <a:ext cx="5639402" cy="2795601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C5D36B29-8D1B-60F0-237D-9A9BD774267A}"/>
              </a:ext>
            </a:extLst>
          </p:cNvPr>
          <p:cNvSpPr/>
          <p:nvPr/>
        </p:nvSpPr>
        <p:spPr>
          <a:xfrm>
            <a:off x="4258518" y="3429000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41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2DDFA-12D1-029F-D9D4-2659B475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86676-46BE-AE64-6B55-31B67A3F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94" y="1043619"/>
            <a:ext cx="10232412" cy="4770762"/>
          </a:xfrm>
          <a:prstGeom prst="roundRect">
            <a:avLst>
              <a:gd name="adj" fmla="val 7992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4235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B8101-212B-6E43-F45F-A719C7A51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A655D-FFAA-2F98-5538-714D945F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70" y="1102279"/>
            <a:ext cx="4100061" cy="4653443"/>
          </a:xfrm>
          <a:prstGeom prst="roundRect">
            <a:avLst>
              <a:gd name="adj" fmla="val 11502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413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3A784-FC0A-1908-F253-1A1ACA1E9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6B824-4CA2-71E1-A1B9-82260E76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58" y="1158781"/>
            <a:ext cx="10541285" cy="4540439"/>
          </a:xfrm>
          <a:prstGeom prst="roundRect">
            <a:avLst>
              <a:gd name="adj" fmla="val 1055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754119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9B4EE-9863-57EE-DBFF-B0A997F3A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1DEE5-2F78-0103-17D0-DFE3C074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49" y="2109525"/>
            <a:ext cx="5567102" cy="2638951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1FAFF87D-0F8E-0C4C-0D54-6F12D9BED5F6}"/>
              </a:ext>
            </a:extLst>
          </p:cNvPr>
          <p:cNvSpPr/>
          <p:nvPr/>
        </p:nvSpPr>
        <p:spPr>
          <a:xfrm>
            <a:off x="4297018" y="3429000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78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B1437-2137-9599-E189-F0ED19B6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0E661-D1C1-CBB5-EEF5-E20BDF94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28" y="995593"/>
            <a:ext cx="10233544" cy="4866815"/>
          </a:xfrm>
          <a:prstGeom prst="roundRect">
            <a:avLst>
              <a:gd name="adj" fmla="val 8558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54098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FE30-0003-C506-68E6-E4EF2D57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BA1F7-02DC-B6E9-15AE-449A59A1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585" y="1470611"/>
            <a:ext cx="3358831" cy="3916778"/>
          </a:xfrm>
          <a:prstGeom prst="roundRect">
            <a:avLst>
              <a:gd name="adj" fmla="val 807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2216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034D5-1EB5-F83C-815B-88D4F22DA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25F72D-701D-B954-C952-1125E18CE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850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54 Submitted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6674A-5910-A32C-C7D0-694564859F48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3426842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9FCF6-B283-DC89-5156-87F91566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AE5EE-AA53-16DC-8034-6D5C51BC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82" y="2014115"/>
            <a:ext cx="6142037" cy="2829771"/>
          </a:xfrm>
          <a:prstGeom prst="roundRect">
            <a:avLst>
              <a:gd name="adj" fmla="val 1307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68EA6AC-6A7A-1AF6-35B7-FC1BEB8880B8}"/>
              </a:ext>
            </a:extLst>
          </p:cNvPr>
          <p:cNvSpPr/>
          <p:nvPr/>
        </p:nvSpPr>
        <p:spPr>
          <a:xfrm>
            <a:off x="3989010" y="3251200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75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9EAC0-4DC6-7D53-9EE2-40405A824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7B810-0ED2-E7B0-54F0-B669AC57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80894"/>
            <a:ext cx="11430000" cy="3896212"/>
          </a:xfrm>
          <a:prstGeom prst="roundRect">
            <a:avLst>
              <a:gd name="adj" fmla="val 8192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34814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CB158-4521-CA35-552C-7C965807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B2D8E-9158-0FF2-79E9-AC60871F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2" y="1547764"/>
            <a:ext cx="11110456" cy="4803873"/>
          </a:xfrm>
          <a:prstGeom prst="roundRect">
            <a:avLst>
              <a:gd name="adj" fmla="val 820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F06FB8A-F78F-10BC-E249-7DD6F2815EE8}"/>
              </a:ext>
            </a:extLst>
          </p:cNvPr>
          <p:cNvSpPr/>
          <p:nvPr/>
        </p:nvSpPr>
        <p:spPr>
          <a:xfrm>
            <a:off x="1575462" y="1710528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FA0DD90-4885-856E-F3F8-F32B8780AB61}"/>
              </a:ext>
            </a:extLst>
          </p:cNvPr>
          <p:cNvSpPr/>
          <p:nvPr/>
        </p:nvSpPr>
        <p:spPr>
          <a:xfrm>
            <a:off x="1403020" y="348634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70959F-E3C4-744E-B218-21F0402BFF4D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647428" y="767080"/>
            <a:ext cx="1" cy="9434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C0E4651-8075-33C9-6E45-8F7091646DA6}"/>
              </a:ext>
            </a:extLst>
          </p:cNvPr>
          <p:cNvSpPr/>
          <p:nvPr/>
        </p:nvSpPr>
        <p:spPr>
          <a:xfrm>
            <a:off x="4047550" y="268107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564CBD1-8950-9A6F-CF4B-C06AA647FCEE}"/>
              </a:ext>
            </a:extLst>
          </p:cNvPr>
          <p:cNvSpPr/>
          <p:nvPr/>
        </p:nvSpPr>
        <p:spPr>
          <a:xfrm>
            <a:off x="3875108" y="716348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61B7BD-E4B9-2506-275C-5C0253638C69}"/>
              </a:ext>
            </a:extLst>
          </p:cNvPr>
          <p:cNvCxnSpPr>
            <a:cxnSpLocks/>
          </p:cNvCxnSpPr>
          <p:nvPr/>
        </p:nvCxnSpPr>
        <p:spPr>
          <a:xfrm flipV="1">
            <a:off x="4119517" y="1063437"/>
            <a:ext cx="0" cy="16368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396F0AD-9F8B-A30C-6E45-86ECACAB4E50}"/>
              </a:ext>
            </a:extLst>
          </p:cNvPr>
          <p:cNvSpPr/>
          <p:nvPr/>
        </p:nvSpPr>
        <p:spPr>
          <a:xfrm>
            <a:off x="5952067" y="268107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4C43A7D-2E67-0422-5B77-5BD15D0893F4}"/>
              </a:ext>
            </a:extLst>
          </p:cNvPr>
          <p:cNvSpPr/>
          <p:nvPr/>
        </p:nvSpPr>
        <p:spPr>
          <a:xfrm>
            <a:off x="5779625" y="716348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146F07-8743-2D93-9F86-6086A722F54B}"/>
              </a:ext>
            </a:extLst>
          </p:cNvPr>
          <p:cNvCxnSpPr>
            <a:cxnSpLocks/>
          </p:cNvCxnSpPr>
          <p:nvPr/>
        </p:nvCxnSpPr>
        <p:spPr>
          <a:xfrm flipV="1">
            <a:off x="6024034" y="1063437"/>
            <a:ext cx="0" cy="16368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B50CCCB-B704-EDDB-FF7B-B4F7CD8E36D0}"/>
              </a:ext>
            </a:extLst>
          </p:cNvPr>
          <p:cNvSpPr/>
          <p:nvPr/>
        </p:nvSpPr>
        <p:spPr>
          <a:xfrm>
            <a:off x="7727618" y="268107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0FA079DD-8393-0602-416E-832D56563C60}"/>
              </a:ext>
            </a:extLst>
          </p:cNvPr>
          <p:cNvSpPr/>
          <p:nvPr/>
        </p:nvSpPr>
        <p:spPr>
          <a:xfrm>
            <a:off x="7555176" y="716348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FD8B85-A3BE-1727-BD29-19A96DA60535}"/>
              </a:ext>
            </a:extLst>
          </p:cNvPr>
          <p:cNvCxnSpPr>
            <a:cxnSpLocks/>
          </p:cNvCxnSpPr>
          <p:nvPr/>
        </p:nvCxnSpPr>
        <p:spPr>
          <a:xfrm flipV="1">
            <a:off x="7799585" y="1063437"/>
            <a:ext cx="0" cy="16368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4F22F467-8D21-E63B-6C47-315AE65C2C6D}"/>
              </a:ext>
            </a:extLst>
          </p:cNvPr>
          <p:cNvSpPr/>
          <p:nvPr/>
        </p:nvSpPr>
        <p:spPr>
          <a:xfrm>
            <a:off x="9352504" y="2681075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935249F-1B69-8A7B-74E8-B595D46773A1}"/>
              </a:ext>
            </a:extLst>
          </p:cNvPr>
          <p:cNvSpPr/>
          <p:nvPr/>
        </p:nvSpPr>
        <p:spPr>
          <a:xfrm>
            <a:off x="9180062" y="716348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49D5DE-4301-975B-83E2-C54E9D1A7E5A}"/>
              </a:ext>
            </a:extLst>
          </p:cNvPr>
          <p:cNvCxnSpPr>
            <a:cxnSpLocks/>
          </p:cNvCxnSpPr>
          <p:nvPr/>
        </p:nvCxnSpPr>
        <p:spPr>
          <a:xfrm flipV="1">
            <a:off x="9424471" y="1063437"/>
            <a:ext cx="0" cy="16368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88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4B4DD-6C44-2731-5238-17176B172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C55CF-1285-FF79-F049-52974B55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88" y="766763"/>
            <a:ext cx="2409825" cy="5324475"/>
          </a:xfrm>
          <a:prstGeom prst="roundRect">
            <a:avLst>
              <a:gd name="adj" fmla="val 1139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8328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5E7A-B889-13C2-4A55-9DF67E74D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6D08F9-B68A-E246-A1FA-07804869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217" y="2570374"/>
            <a:ext cx="6601567" cy="1717252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5D67485-F534-D7D9-A33F-969FF8F33664}"/>
              </a:ext>
            </a:extLst>
          </p:cNvPr>
          <p:cNvSpPr/>
          <p:nvPr/>
        </p:nvSpPr>
        <p:spPr>
          <a:xfrm>
            <a:off x="3760410" y="3009900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78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3A3F3-ABCA-410E-F727-38619907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BC04D-ABCD-2403-409D-C57AC092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5" y="1230266"/>
            <a:ext cx="10659830" cy="4397468"/>
          </a:xfrm>
          <a:prstGeom prst="roundRect">
            <a:avLst>
              <a:gd name="adj" fmla="val 742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46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768F5-6496-DE48-CA37-E956E7CBC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FF9C47-7738-023B-0B91-562B7C208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Upcoming 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E6DD6-52C0-93B1-2932-1145A53B1956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2021968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99C7E-3D40-CD37-4C99-B67F115A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A375C6-D4F0-941D-440C-66740F9D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96" y="2128099"/>
            <a:ext cx="6320608" cy="2601802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F3486B4-DE33-A33A-ACCF-11080629A5BD}"/>
              </a:ext>
            </a:extLst>
          </p:cNvPr>
          <p:cNvSpPr/>
          <p:nvPr/>
        </p:nvSpPr>
        <p:spPr>
          <a:xfrm>
            <a:off x="3989010" y="3251200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22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29DC-129B-D874-B8DB-29E86BCD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977A8-F0EE-A3DC-BFFF-55572066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548352"/>
            <a:ext cx="11061700" cy="3761296"/>
          </a:xfrm>
          <a:prstGeom prst="roundRect">
            <a:avLst>
              <a:gd name="adj" fmla="val 1092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15757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A4772-8170-8681-8A2B-275162F99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48F871-8FBB-A9C9-3C38-D51368B3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4" y="1638196"/>
            <a:ext cx="10286632" cy="4699104"/>
          </a:xfrm>
          <a:prstGeom prst="roundRect">
            <a:avLst>
              <a:gd name="adj" fmla="val 9370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F91FA04-EC32-E437-8B78-0700A06CBF3C}"/>
              </a:ext>
            </a:extLst>
          </p:cNvPr>
          <p:cNvSpPr/>
          <p:nvPr/>
        </p:nvSpPr>
        <p:spPr>
          <a:xfrm>
            <a:off x="1700591" y="1787530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57B3DFC-3D5E-72F3-BB90-03EC20401512}"/>
              </a:ext>
            </a:extLst>
          </p:cNvPr>
          <p:cNvSpPr/>
          <p:nvPr/>
        </p:nvSpPr>
        <p:spPr>
          <a:xfrm>
            <a:off x="1537774" y="380380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0E12DD-D76D-BCF1-186C-CD8DED5A71B9}"/>
              </a:ext>
            </a:extLst>
          </p:cNvPr>
          <p:cNvCxnSpPr>
            <a:cxnSpLocks/>
          </p:cNvCxnSpPr>
          <p:nvPr/>
        </p:nvCxnSpPr>
        <p:spPr>
          <a:xfrm flipH="1" flipV="1">
            <a:off x="1782182" y="844082"/>
            <a:ext cx="1" cy="9434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C6D1F27-9FD7-AEAC-D3E6-C440C35C8106}"/>
              </a:ext>
            </a:extLst>
          </p:cNvPr>
          <p:cNvSpPr/>
          <p:nvPr/>
        </p:nvSpPr>
        <p:spPr>
          <a:xfrm>
            <a:off x="4374809" y="2738826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FC3ABED-5C43-7C69-ABFA-A08338AC06FA}"/>
              </a:ext>
            </a:extLst>
          </p:cNvPr>
          <p:cNvSpPr/>
          <p:nvPr/>
        </p:nvSpPr>
        <p:spPr>
          <a:xfrm>
            <a:off x="4202367" y="774099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10ECAD-3691-4AE6-B454-F2E81E747F03}"/>
              </a:ext>
            </a:extLst>
          </p:cNvPr>
          <p:cNvCxnSpPr>
            <a:cxnSpLocks/>
          </p:cNvCxnSpPr>
          <p:nvPr/>
        </p:nvCxnSpPr>
        <p:spPr>
          <a:xfrm flipV="1">
            <a:off x="4446776" y="1121188"/>
            <a:ext cx="0" cy="16368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63FFED8-E8E9-0BCD-A51C-D7217492C812}"/>
              </a:ext>
            </a:extLst>
          </p:cNvPr>
          <p:cNvSpPr/>
          <p:nvPr/>
        </p:nvSpPr>
        <p:spPr>
          <a:xfrm>
            <a:off x="6279326" y="2738826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D1B975B-A79F-28BD-FA11-04CE98E9E461}"/>
              </a:ext>
            </a:extLst>
          </p:cNvPr>
          <p:cNvSpPr/>
          <p:nvPr/>
        </p:nvSpPr>
        <p:spPr>
          <a:xfrm>
            <a:off x="6106884" y="774099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C49A21-24D8-9167-CC74-68D3294CBBD9}"/>
              </a:ext>
            </a:extLst>
          </p:cNvPr>
          <p:cNvCxnSpPr>
            <a:cxnSpLocks/>
          </p:cNvCxnSpPr>
          <p:nvPr/>
        </p:nvCxnSpPr>
        <p:spPr>
          <a:xfrm flipV="1">
            <a:off x="6351293" y="1121188"/>
            <a:ext cx="0" cy="16368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F643208-23D3-E8BC-806C-EDF318175BEA}"/>
              </a:ext>
            </a:extLst>
          </p:cNvPr>
          <p:cNvSpPr/>
          <p:nvPr/>
        </p:nvSpPr>
        <p:spPr>
          <a:xfrm>
            <a:off x="8054877" y="2738826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9C30A83-2141-7A44-A304-57901FA98855}"/>
              </a:ext>
            </a:extLst>
          </p:cNvPr>
          <p:cNvSpPr/>
          <p:nvPr/>
        </p:nvSpPr>
        <p:spPr>
          <a:xfrm>
            <a:off x="7882435" y="774099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472D7C-BF64-F35C-27DB-DD25B2C394DC}"/>
              </a:ext>
            </a:extLst>
          </p:cNvPr>
          <p:cNvCxnSpPr>
            <a:cxnSpLocks/>
          </p:cNvCxnSpPr>
          <p:nvPr/>
        </p:nvCxnSpPr>
        <p:spPr>
          <a:xfrm flipV="1">
            <a:off x="8126844" y="1121188"/>
            <a:ext cx="0" cy="16368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500D9F28-3974-00F2-87BD-618437F53479}"/>
              </a:ext>
            </a:extLst>
          </p:cNvPr>
          <p:cNvSpPr/>
          <p:nvPr/>
        </p:nvSpPr>
        <p:spPr>
          <a:xfrm>
            <a:off x="9369739" y="2738826"/>
            <a:ext cx="143933" cy="12699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C50E6612-167F-A893-3314-46A79780EE1B}"/>
              </a:ext>
            </a:extLst>
          </p:cNvPr>
          <p:cNvSpPr/>
          <p:nvPr/>
        </p:nvSpPr>
        <p:spPr>
          <a:xfrm>
            <a:off x="9197297" y="774099"/>
            <a:ext cx="488815" cy="463702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intar Display Display" pitchFamily="2" charset="0"/>
              </a:rPr>
              <a:t>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3C2921-EAD0-85DB-F434-3C44E65138A2}"/>
              </a:ext>
            </a:extLst>
          </p:cNvPr>
          <p:cNvCxnSpPr>
            <a:cxnSpLocks/>
          </p:cNvCxnSpPr>
          <p:nvPr/>
        </p:nvCxnSpPr>
        <p:spPr>
          <a:xfrm flipV="1">
            <a:off x="9441706" y="1121188"/>
            <a:ext cx="0" cy="16368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981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AA7E4-B85E-FD3C-801E-EECA040B0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0B566F-236A-1F01-9778-126FF7D5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838200"/>
            <a:ext cx="2209800" cy="5181600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24684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06079-F6F7-952E-9FC2-7FF2C90FE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97979-3FA4-5242-2D3D-4ED6C711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07" y="2373313"/>
            <a:ext cx="6531187" cy="2111375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E616901-6A03-39DA-BD03-8CB62AFF546D}"/>
              </a:ext>
            </a:extLst>
          </p:cNvPr>
          <p:cNvSpPr/>
          <p:nvPr/>
        </p:nvSpPr>
        <p:spPr>
          <a:xfrm>
            <a:off x="3608010" y="2914650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316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C41B-B72C-9D00-560E-71A2C6F90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DE09F6-A7D0-CB0E-658A-0B856EB1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8" y="1126661"/>
            <a:ext cx="10751925" cy="4604679"/>
          </a:xfrm>
          <a:prstGeom prst="roundRect">
            <a:avLst>
              <a:gd name="adj" fmla="val 811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878854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3A195-880A-1650-95DC-D77AB6EEF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EB15B0-ED7B-8EB7-3428-0A66E2CF0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43 </a:t>
            </a:r>
            <a:r>
              <a:rPr lang="en-US" sz="5400" i="0" dirty="0" err="1">
                <a:effectLst/>
                <a:latin typeface="Pintar Display Display" pitchFamily="2" charset="0"/>
              </a:rPr>
              <a:t>Youtube</a:t>
            </a:r>
            <a:endParaRPr lang="en-US" sz="5400" i="0" dirty="0">
              <a:effectLst/>
              <a:latin typeface="Pintar Display Displ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0AD94-5C70-239C-E155-8E6F9C6964B5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221391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F30C-440A-BDCB-F80E-C2628FFD0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DFD4B-C2ED-D999-5901-5B910429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966788"/>
            <a:ext cx="4438650" cy="4924425"/>
          </a:xfrm>
          <a:prstGeom prst="roundRect">
            <a:avLst>
              <a:gd name="adj" fmla="val 1059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D1FD8A9-BFFF-AB64-1195-CE84B11E091C}"/>
              </a:ext>
            </a:extLst>
          </p:cNvPr>
          <p:cNvSpPr/>
          <p:nvPr/>
        </p:nvSpPr>
        <p:spPr>
          <a:xfrm>
            <a:off x="5221044" y="2400300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14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9B46C-3449-5DFF-0911-C85542C7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5CB015-85F7-E52D-8294-164F2E87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1009650"/>
            <a:ext cx="4438650" cy="4838700"/>
          </a:xfrm>
          <a:prstGeom prst="roundRect">
            <a:avLst>
              <a:gd name="adj" fmla="val 10161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2BA6598-D243-BEF7-8DBC-B016C77A1E47}"/>
              </a:ext>
            </a:extLst>
          </p:cNvPr>
          <p:cNvSpPr/>
          <p:nvPr/>
        </p:nvSpPr>
        <p:spPr>
          <a:xfrm>
            <a:off x="5201794" y="2273969"/>
            <a:ext cx="1078290" cy="1028700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26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2C7E9-A064-7405-4ADD-E050EEEBD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80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D28E3-63DA-260F-5340-260A00B8E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149243-4204-14F5-3799-0EFC81C6C342}"/>
              </a:ext>
            </a:extLst>
          </p:cNvPr>
          <p:cNvSpPr txBox="1"/>
          <p:nvPr/>
        </p:nvSpPr>
        <p:spPr>
          <a:xfrm>
            <a:off x="123290" y="164387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8B95A-316F-3072-F9AF-5DB81B4C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762000"/>
            <a:ext cx="4267200" cy="5334000"/>
          </a:xfrm>
          <a:prstGeom prst="roundRect">
            <a:avLst>
              <a:gd name="adj" fmla="val 6795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FC9DA3C-43AF-4EA9-3AE6-2AD38DB434F8}"/>
              </a:ext>
            </a:extLst>
          </p:cNvPr>
          <p:cNvSpPr/>
          <p:nvPr/>
        </p:nvSpPr>
        <p:spPr>
          <a:xfrm>
            <a:off x="6626831" y="965771"/>
            <a:ext cx="698643" cy="719191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02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5E14D-3F7F-A415-B467-90D1DD95E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D842CB-7928-6E13-8E90-A50738ED5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" y="71182"/>
            <a:ext cx="11925701" cy="67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0686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AAD3F-B5EB-CBA6-8D88-96F577FC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14AB80-2241-87C8-AD42-F384BDDE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7"/>
            <a:ext cx="12191999" cy="686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0971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16D72-E927-10DA-A053-D8770D64E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D2A173-0271-9351-E862-3D475230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" y="1"/>
            <a:ext cx="121785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1875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AB9AB-CC2F-8B1B-6368-571771A53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8F912B3-B18E-C467-6399-E78369632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243" y="3051898"/>
            <a:ext cx="8051515" cy="754205"/>
          </a:xfrm>
        </p:spPr>
        <p:txBody>
          <a:bodyPr>
            <a:normAutofit fontScale="92500" lnSpcReduction="10000"/>
          </a:bodyPr>
          <a:lstStyle/>
          <a:p>
            <a:r>
              <a:rPr lang="en-US" sz="5400" i="0" dirty="0">
                <a:effectLst/>
                <a:latin typeface="Pintar Display Display" pitchFamily="2" charset="0"/>
              </a:rPr>
              <a:t>44 Offline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86842-303A-FFEB-1B65-70D81D5D86C1}"/>
              </a:ext>
            </a:extLst>
          </p:cNvPr>
          <p:cNvSpPr txBox="1"/>
          <p:nvPr/>
        </p:nvSpPr>
        <p:spPr>
          <a:xfrm>
            <a:off x="123290" y="164387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intar Display Display" pitchFamily="2" charset="0"/>
              </a:rPr>
              <a:t>Skills (Instructor)</a:t>
            </a:r>
          </a:p>
        </p:txBody>
      </p:sp>
    </p:spTree>
    <p:extLst>
      <p:ext uri="{BB962C8B-B14F-4D97-AF65-F5344CB8AC3E}">
        <p14:creationId xmlns:p14="http://schemas.microsoft.com/office/powerpoint/2010/main" val="4452730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224A-D2F2-4AD1-3FA6-93836B17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FC4F2D-E587-6AE7-A015-C48CBCF6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92" y="990625"/>
            <a:ext cx="5641017" cy="4876750"/>
          </a:xfrm>
          <a:prstGeom prst="roundRect">
            <a:avLst>
              <a:gd name="adj" fmla="val 859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A027AC6-AF12-5CBA-DC58-7AC3D727EAA1}"/>
              </a:ext>
            </a:extLst>
          </p:cNvPr>
          <p:cNvSpPr/>
          <p:nvPr/>
        </p:nvSpPr>
        <p:spPr>
          <a:xfrm>
            <a:off x="4204025" y="3628913"/>
            <a:ext cx="1282375" cy="116300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96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DB622-28A0-65F2-DB30-DACE4B110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79E93-5A99-E7B4-171B-EA94EEFF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54" y="400249"/>
            <a:ext cx="5753221" cy="4957563"/>
          </a:xfrm>
          <a:prstGeom prst="roundRect">
            <a:avLst>
              <a:gd name="adj" fmla="val 1036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3B393922-6A43-8D0C-C9B6-C3487FDE371E}"/>
              </a:ext>
            </a:extLst>
          </p:cNvPr>
          <p:cNvSpPr/>
          <p:nvPr/>
        </p:nvSpPr>
        <p:spPr>
          <a:xfrm>
            <a:off x="4366070" y="2483019"/>
            <a:ext cx="1282375" cy="116300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8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6CC89-D627-237D-59A1-E79875FD2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CAE12-12AE-4530-23E0-E296431491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7" t="9624" b="43794"/>
          <a:stretch/>
        </p:blipFill>
        <p:spPr>
          <a:xfrm>
            <a:off x="1054685" y="899932"/>
            <a:ext cx="10082631" cy="5058136"/>
          </a:xfrm>
          <a:prstGeom prst="roundRect">
            <a:avLst>
              <a:gd name="adj" fmla="val 4574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534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5B96-3A87-0642-3556-48B88E3A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DB787-A203-B739-8C8D-50B4909B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96" y="846789"/>
            <a:ext cx="10695008" cy="5164422"/>
          </a:xfrm>
          <a:prstGeom prst="roundRect">
            <a:avLst>
              <a:gd name="adj" fmla="val 904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087040DE-1EB4-6240-5B65-A2B14E874AE4}"/>
              </a:ext>
            </a:extLst>
          </p:cNvPr>
          <p:cNvSpPr/>
          <p:nvPr/>
        </p:nvSpPr>
        <p:spPr>
          <a:xfrm>
            <a:off x="7259741" y="1163505"/>
            <a:ext cx="830963" cy="757892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231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5D6A6-3FCE-1794-62A8-1FD0CCC3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290F8-4E74-6184-6E8C-BD9DDC48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15" y="934010"/>
            <a:ext cx="10255170" cy="4989981"/>
          </a:xfrm>
          <a:prstGeom prst="roundRect">
            <a:avLst>
              <a:gd name="adj" fmla="val 9476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36867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F6D54-29BD-3243-70E9-136A24E06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933DF1-457F-E848-9783-3AB70D8A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26" y="770337"/>
            <a:ext cx="10995949" cy="5317327"/>
          </a:xfrm>
          <a:prstGeom prst="roundRect">
            <a:avLst>
              <a:gd name="adj" fmla="val 8613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5629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258</Words>
  <Application>Microsoft Office PowerPoint</Application>
  <PresentationFormat>Widescreen</PresentationFormat>
  <Paragraphs>136</Paragraphs>
  <Slides>158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3" baseType="lpstr">
      <vt:lpstr>Arial</vt:lpstr>
      <vt:lpstr>Calibri</vt:lpstr>
      <vt:lpstr>Calibri Light</vt:lpstr>
      <vt:lpstr>Pintar Display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user6 Trainning Product</dc:creator>
  <cp:lastModifiedBy>Frida Adriani</cp:lastModifiedBy>
  <cp:revision>12</cp:revision>
  <dcterms:created xsi:type="dcterms:W3CDTF">2025-02-11T07:23:04Z</dcterms:created>
  <dcterms:modified xsi:type="dcterms:W3CDTF">2025-03-02T16:48:47Z</dcterms:modified>
</cp:coreProperties>
</file>